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4443A3-F824-49D5-8226-18214481E473}">
          <p14:sldIdLst>
            <p14:sldId id="256"/>
          </p14:sldIdLst>
        </p14:section>
        <p14:section name="Untitled Section" id="{9A7373B5-D89C-431A-ABD8-87E1AAC7CE8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>
        <p:scale>
          <a:sx n="125" d="100"/>
          <a:sy n="125" d="100"/>
        </p:scale>
        <p:origin x="-288" y="-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3BB1265-AD78-AF82-257E-C381E0FA903C}"/>
              </a:ext>
            </a:extLst>
          </p:cNvPr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rgbClr val="811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81133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82B9E0-246D-80F4-B991-C76DAC1C66D5}"/>
              </a:ext>
            </a:extLst>
          </p:cNvPr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29" name="Picture 28" descr="A black and white logo&#10;&#10;Description automatically generated">
            <a:extLst>
              <a:ext uri="{FF2B5EF4-FFF2-40B4-BE49-F238E27FC236}">
                <a16:creationId xmlns:a16="http://schemas.microsoft.com/office/drawing/2014/main" id="{5118911D-AAC4-D670-C3C1-783FF5C42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9" y="1501215"/>
            <a:ext cx="3392822" cy="5853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9" y="2379886"/>
            <a:ext cx="7495572" cy="2098226"/>
          </a:xfrm>
        </p:spPr>
        <p:txBody>
          <a:bodyPr anchor="b">
            <a:noAutofit/>
          </a:bodyPr>
          <a:lstStyle>
            <a:lvl1pPr algn="l">
              <a:defRPr sz="58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6834" y="4637080"/>
            <a:ext cx="6831673" cy="756776"/>
          </a:xfrm>
        </p:spPr>
        <p:txBody>
          <a:bodyPr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ECD08CFC-D646-CF65-B32A-742680A6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4D3E530-2F5B-AE47-9727-49ADBAAD1D40}" type="datetime1">
              <a:rPr lang="en-IN" smtClean="0"/>
              <a:t>29-06-2026</a:t>
            </a:fld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C6B36D8-2FB9-6896-D737-E2ECC31F4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38D1BA-6E21-86FE-354A-52C1FEB6FA21}"/>
              </a:ext>
            </a:extLst>
          </p:cNvPr>
          <p:cNvSpPr txBox="1"/>
          <p:nvPr/>
        </p:nvSpPr>
        <p:spPr>
          <a:xfrm>
            <a:off x="57875" y="6525142"/>
            <a:ext cx="45521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0" i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US" sz="1000" b="0" i="0" u="none" strike="noStrike" err="1">
                <a:solidFill>
                  <a:schemeClr val="tx1"/>
                </a:solidFill>
                <a:effectLst/>
                <a:latin typeface="+mn-lt"/>
              </a:rPr>
              <a:t>Carisma</a:t>
            </a:r>
            <a:r>
              <a:rPr lang="en-US" sz="1000" b="0" i="0" u="none" strike="noStrike">
                <a:solidFill>
                  <a:schemeClr val="tx1"/>
                </a:solidFill>
                <a:effectLst/>
                <a:latin typeface="+mn-lt"/>
              </a:rPr>
              <a:t> Solutions confidential. Please do not distribute. </a:t>
            </a:r>
            <a:r>
              <a:rPr lang="en-US" sz="1000" b="0" i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US" sz="10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0" name="Picture 19" descr="A black background with red letters&#10;&#10;Description automatically generated">
            <a:extLst>
              <a:ext uri="{FF2B5EF4-FFF2-40B4-BE49-F238E27FC236}">
                <a16:creationId xmlns:a16="http://schemas.microsoft.com/office/drawing/2014/main" id="{F24105D3-9CDC-17BC-3483-466BC27B5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4520" y="6411691"/>
            <a:ext cx="1918253" cy="359672"/>
          </a:xfrm>
          <a:prstGeom prst="rect">
            <a:avLst/>
          </a:prstGeom>
        </p:spPr>
      </p:pic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10DE90A-7B51-5C5E-F3CC-338EE4121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55729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358" y="2686050"/>
            <a:ext cx="10133635" cy="9221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9EEC-92E0-1A44-BE57-0DF439F10A5B}" type="datetime1">
              <a:rPr lang="en-IN" smtClean="0"/>
              <a:t>29-06-2026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8603A5E-1FDB-2D5A-6E6E-7F16E2B46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4358" y="3652892"/>
            <a:ext cx="6831673" cy="756776"/>
          </a:xfrm>
        </p:spPr>
        <p:txBody>
          <a:bodyPr>
            <a:norm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F3279-3BED-0743-9700-E24C91550C7F}" type="datetime1">
              <a:rPr lang="en-IN" smtClean="0"/>
              <a:t>29-06-2026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1133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358" y="1650656"/>
            <a:ext cx="6476193" cy="434237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CF189-2718-604D-8121-FC972CF335F5}" type="datetime1">
              <a:rPr lang="en-IN" smtClean="0"/>
              <a:t>29-06-2026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D89050D-1676-8942-FDE2-7440737FB1C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73547" y="1650656"/>
            <a:ext cx="3484446" cy="434237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358" y="1438818"/>
            <a:ext cx="4832432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358" y="2403161"/>
            <a:ext cx="4832432" cy="352808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9B6F3-E9B6-434E-A62D-17678FDAC14B}" type="datetime1">
              <a:rPr lang="en-IN" smtClean="0"/>
              <a:t>29-06-2026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A08CC41-FDF0-E976-80E3-79999CEE12B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00693" y="1438818"/>
            <a:ext cx="4832432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793C880-6978-FBBC-82F8-C41A7C1A0B4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00693" y="2403161"/>
            <a:ext cx="4832432" cy="352808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D7B5476-0CBD-5DC9-E49D-E092AA2E4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358" y="685800"/>
            <a:ext cx="10133635" cy="7475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BEC844-F83D-B201-057A-1A711C14F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917A-04F9-D147-A991-CEC0A9D20CE1}" type="datetime1">
              <a:rPr lang="en-IN" smtClean="0"/>
              <a:t>29-06-2026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671C3-54DB-C2AC-0A19-04206607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A56E9-B151-E64F-E214-9B3803F9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26BD-B242-1842-90D2-B20E35BC39F1}" type="datetime1">
              <a:rPr lang="en-IN" smtClean="0"/>
              <a:t>29-06-2026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07756-FA4D-6F4D-B19C-474875C30AB3}" type="datetime1">
              <a:rPr lang="en-IN" smtClean="0"/>
              <a:t>29-06-2026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9A80D-1BBA-1F4D-AAA7-AFFEA338BAFF}" type="datetime1">
              <a:rPr lang="en-IN" smtClean="0"/>
              <a:t>29-06-2026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53333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/>
        </p:nvSpPr>
        <p:spPr>
          <a:xfrm>
            <a:off x="-1" y="376"/>
            <a:ext cx="474563" cy="5867024"/>
          </a:xfrm>
          <a:prstGeom prst="rect">
            <a:avLst/>
          </a:prstGeom>
          <a:solidFill>
            <a:srgbClr val="8113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Rectangle 12" title="Side bar">
            <a:extLst>
              <a:ext uri="{FF2B5EF4-FFF2-40B4-BE49-F238E27FC236}">
                <a16:creationId xmlns:a16="http://schemas.microsoft.com/office/drawing/2014/main" id="{982FA869-39CC-7FDF-C1EF-6645A65F1505}"/>
              </a:ext>
            </a:extLst>
          </p:cNvPr>
          <p:cNvSpPr/>
          <p:nvPr/>
        </p:nvSpPr>
        <p:spPr>
          <a:xfrm>
            <a:off x="-2" y="5683170"/>
            <a:ext cx="474563" cy="11748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358" y="685800"/>
            <a:ext cx="10133635" cy="7475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359" y="1638300"/>
            <a:ext cx="10133636" cy="4044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BD3917A-04F9-D147-A991-CEC0A9D20CE1}" type="datetime1">
              <a:rPr lang="en-IN" smtClean="0"/>
              <a:t>29-06-2026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6D25F5-A219-5E14-1B36-BFE72A72CA14}"/>
              </a:ext>
            </a:extLst>
          </p:cNvPr>
          <p:cNvSpPr txBox="1"/>
          <p:nvPr/>
        </p:nvSpPr>
        <p:spPr>
          <a:xfrm>
            <a:off x="57875" y="6525142"/>
            <a:ext cx="45521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0" i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US" sz="1000" b="0" i="0" u="none" strike="noStrike" err="1">
                <a:solidFill>
                  <a:schemeClr val="tx1"/>
                </a:solidFill>
                <a:effectLst/>
                <a:latin typeface="+mn-lt"/>
              </a:rPr>
              <a:t>Carisma</a:t>
            </a:r>
            <a:r>
              <a:rPr lang="en-US" sz="1000" b="0" i="0" u="none" strike="noStrike">
                <a:solidFill>
                  <a:schemeClr val="tx1"/>
                </a:solidFill>
                <a:effectLst/>
                <a:latin typeface="+mn-lt"/>
              </a:rPr>
              <a:t> Solutions confidential. Please do not distribute. </a:t>
            </a:r>
            <a:r>
              <a:rPr lang="en-US" sz="1000" b="0" i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US" sz="10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Picture 9" descr="A black background with red letters&#10;&#10;Description automatically generated">
            <a:extLst>
              <a:ext uri="{FF2B5EF4-FFF2-40B4-BE49-F238E27FC236}">
                <a16:creationId xmlns:a16="http://schemas.microsoft.com/office/drawing/2014/main" id="{1AD4F52A-2098-E3D5-32EC-F2D8AAC33F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54520" y="6411691"/>
            <a:ext cx="1918253" cy="35967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55729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2" r:id="rId4"/>
    <p:sldLayoutId id="2147483653" r:id="rId5"/>
    <p:sldLayoutId id="2147483660" r:id="rId6"/>
    <p:sldLayoutId id="2147483655" r:id="rId7"/>
    <p:sldLayoutId id="2147483658" r:id="rId8"/>
    <p:sldLayoutId id="2147483659" r:id="rId9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rgbClr val="811331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2F817-7462-6FEB-82CA-9E46824B1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2379886"/>
            <a:ext cx="8669483" cy="2098226"/>
          </a:xfrm>
        </p:spPr>
        <p:txBody>
          <a:bodyPr/>
          <a:lstStyle/>
          <a:p>
            <a:r>
              <a:rPr lang="en-US" dirty="0"/>
              <a:t>Basic Understanding of SMSF - ASSESSMENTS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FEAE84-0AA0-6684-682E-A3FE02C03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66435" y="5551480"/>
            <a:ext cx="3622148" cy="4613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Assessment 1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62F84C-2CEF-9677-131A-FF3A88BCC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5917" y="763929"/>
            <a:ext cx="2641738" cy="524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1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arisma Default Theme 2024">
  <a:themeElements>
    <a:clrScheme name="Custom 6">
      <a:dk1>
        <a:srgbClr val="181B0D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risma Default Theme 2024" id="{612E9E18-A359-4FED-A3C8-FA613B608DA4}" vid="{6CDB135D-6CEF-4921-B01A-FB6AD88A9E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1106</TotalTime>
  <Words>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Franklin Gothic Book</vt:lpstr>
      <vt:lpstr>Carisma Default Theme 2024</vt:lpstr>
      <vt:lpstr>Basic Understanding of SMSF - ASSESSMENTS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praveen raj</dc:creator>
  <cp:lastModifiedBy>Rajesh Muniyandi</cp:lastModifiedBy>
  <cp:revision>57</cp:revision>
  <dcterms:created xsi:type="dcterms:W3CDTF">2025-06-01T14:51:40Z</dcterms:created>
  <dcterms:modified xsi:type="dcterms:W3CDTF">2026-06-29T05:48:11Z</dcterms:modified>
</cp:coreProperties>
</file>