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autoCompressPictures="0">
  <p:sldMasterIdLst>
    <p:sldMasterId id="2147483648" r:id="rId4"/>
  </p:sldMasterIdLst>
  <p:notesMasterIdLst>
    <p:notesMasterId r:id="rId18"/>
  </p:notesMasterIdLst>
  <p:sldIdLst>
    <p:sldId id="383" r:id="rId5"/>
    <p:sldId id="403" r:id="rId6"/>
    <p:sldId id="416" r:id="rId7"/>
    <p:sldId id="418" r:id="rId8"/>
    <p:sldId id="419" r:id="rId9"/>
    <p:sldId id="420" r:id="rId10"/>
    <p:sldId id="421" r:id="rId11"/>
    <p:sldId id="422" r:id="rId12"/>
    <p:sldId id="423" r:id="rId13"/>
    <p:sldId id="424" r:id="rId14"/>
    <p:sldId id="425" r:id="rId15"/>
    <p:sldId id="384" r:id="rId16"/>
    <p:sldId id="29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3147D4-8AD8-BD27-FE8F-CF8F02BD2485}" name="Ananya Mary" initials="AM" userId="S::ananya.stephen@purplequay.com.au::2990a7fa-ee94-4236-b536-fefedfde590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1331"/>
    <a:srgbClr val="012169"/>
    <a:srgbClr val="F2F2F2"/>
    <a:srgbClr val="012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0EEF2B-1FEB-CAB7-2295-284BD8CF1E73}" v="413" dt="2026-01-22T05:37:00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94"/>
  </p:normalViewPr>
  <p:slideViewPr>
    <p:cSldViewPr snapToGrid="0">
      <p:cViewPr>
        <p:scale>
          <a:sx n="112" d="100"/>
          <a:sy n="112" d="100"/>
        </p:scale>
        <p:origin x="81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3A9188-8BC5-4F92-9B7D-216125C7F424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0492A0F-AEE7-4FD3-A509-F7EB78380797}">
      <dgm:prSet custT="1"/>
      <dgm:spPr/>
      <dgm:t>
        <a:bodyPr/>
        <a:lstStyle/>
        <a:p>
          <a:pPr algn="l">
            <a:lnSpc>
              <a:spcPct val="90000"/>
            </a:lnSpc>
          </a:pPr>
          <a:r>
            <a:rPr lang="en-US" sz="2400" dirty="0">
              <a:solidFill>
                <a:srgbClr val="FFFFFF"/>
              </a:solidFill>
              <a:ea typeface="+mn-ea"/>
              <a:cs typeface="+mn-cs"/>
            </a:rPr>
            <a:t>POSH stands for Prevention of Sexual Harassment at the Workplace.</a:t>
          </a:r>
        </a:p>
      </dgm:t>
    </dgm:pt>
    <dgm:pt modelId="{050E374F-1915-4A0A-AE9D-CD1DCBC44AC2}" type="parTrans" cxnId="{2ADDBF47-B9E0-4B43-A5F9-15F0F0DA6E4F}">
      <dgm:prSet/>
      <dgm:spPr/>
      <dgm:t>
        <a:bodyPr/>
        <a:lstStyle/>
        <a:p>
          <a:endParaRPr lang="en-US"/>
        </a:p>
      </dgm:t>
    </dgm:pt>
    <dgm:pt modelId="{1EE77CAE-29B1-4325-93DC-DEE6AA2253CC}" type="sibTrans" cxnId="{2ADDBF47-B9E0-4B43-A5F9-15F0F0DA6E4F}">
      <dgm:prSet/>
      <dgm:spPr/>
      <dgm:t>
        <a:bodyPr/>
        <a:lstStyle/>
        <a:p>
          <a:endParaRPr lang="en-US"/>
        </a:p>
      </dgm:t>
    </dgm:pt>
    <dgm:pt modelId="{77EB2F77-2FB6-44A6-B93E-897C79C173CB}">
      <dgm:prSet custT="1"/>
      <dgm:spPr/>
      <dgm:t>
        <a:bodyPr/>
        <a:lstStyle/>
        <a:p>
          <a:pPr algn="l">
            <a:lnSpc>
              <a:spcPct val="90000"/>
            </a:lnSpc>
          </a:pPr>
          <a:r>
            <a:rPr lang="en-US" sz="2400" dirty="0">
              <a:solidFill>
                <a:srgbClr val="FFFFFF"/>
              </a:solidFill>
              <a:ea typeface="+mn-ea"/>
              <a:cs typeface="+mn-cs"/>
            </a:rPr>
            <a:t>It ensures a safe, respectful, and inclusive work environment.</a:t>
          </a:r>
        </a:p>
      </dgm:t>
    </dgm:pt>
    <dgm:pt modelId="{116B0956-6C57-44BA-BD64-028162D70BDA}" type="parTrans" cxnId="{9DD40DCF-38D6-4B2F-ABB7-A7D037B7D671}">
      <dgm:prSet/>
      <dgm:spPr/>
      <dgm:t>
        <a:bodyPr/>
        <a:lstStyle/>
        <a:p>
          <a:endParaRPr lang="en-US"/>
        </a:p>
      </dgm:t>
    </dgm:pt>
    <dgm:pt modelId="{CA6F0E18-56F3-4F86-954D-D26DD2C00AA7}" type="sibTrans" cxnId="{9DD40DCF-38D6-4B2F-ABB7-A7D037B7D671}">
      <dgm:prSet/>
      <dgm:spPr/>
      <dgm:t>
        <a:bodyPr/>
        <a:lstStyle/>
        <a:p>
          <a:endParaRPr lang="en-US"/>
        </a:p>
      </dgm:t>
    </dgm:pt>
    <dgm:pt modelId="{9C8ECB47-D69F-45A4-B523-14539C0C7990}">
      <dgm:prSet custT="1"/>
      <dgm:spPr/>
      <dgm:t>
        <a:bodyPr/>
        <a:lstStyle/>
        <a:p>
          <a:pPr algn="l">
            <a:lnSpc>
              <a:spcPct val="90000"/>
            </a:lnSpc>
          </a:pPr>
          <a:r>
            <a:rPr lang="en-US" sz="2400" dirty="0">
              <a:solidFill>
                <a:srgbClr val="FFFFFF"/>
              </a:solidFill>
              <a:ea typeface="+mn-ea"/>
              <a:cs typeface="+mn-cs"/>
            </a:rPr>
            <a:t>Applicable to all employees, including men, women, and third parties.</a:t>
          </a:r>
        </a:p>
      </dgm:t>
    </dgm:pt>
    <dgm:pt modelId="{234214B4-010A-488B-84D8-043A4C43334A}" type="parTrans" cxnId="{59521098-3292-4AED-82A7-CC38550CFE8A}">
      <dgm:prSet/>
      <dgm:spPr/>
      <dgm:t>
        <a:bodyPr/>
        <a:lstStyle/>
        <a:p>
          <a:endParaRPr lang="en-US"/>
        </a:p>
      </dgm:t>
    </dgm:pt>
    <dgm:pt modelId="{707D7D99-E79D-4CB2-9C28-ABDE2480E319}" type="sibTrans" cxnId="{59521098-3292-4AED-82A7-CC38550CFE8A}">
      <dgm:prSet/>
      <dgm:spPr/>
      <dgm:t>
        <a:bodyPr/>
        <a:lstStyle/>
        <a:p>
          <a:endParaRPr lang="en-US"/>
        </a:p>
      </dgm:t>
    </dgm:pt>
    <dgm:pt modelId="{25C02CC9-CD3B-4BCF-9E32-BBB1115FE550}" type="pres">
      <dgm:prSet presAssocID="{583A9188-8BC5-4F92-9B7D-216125C7F424}" presName="linear" presStyleCnt="0">
        <dgm:presLayoutVars>
          <dgm:animLvl val="lvl"/>
          <dgm:resizeHandles val="exact"/>
        </dgm:presLayoutVars>
      </dgm:prSet>
      <dgm:spPr/>
    </dgm:pt>
    <dgm:pt modelId="{619C69D9-A3BD-4E4D-9F21-FD77F7C529FD}" type="pres">
      <dgm:prSet presAssocID="{80492A0F-AEE7-4FD3-A509-F7EB78380797}" presName="parentText" presStyleLbl="node1" presStyleIdx="0" presStyleCnt="3">
        <dgm:presLayoutVars>
          <dgm:chMax val="0"/>
          <dgm:bulletEnabled val="1"/>
        </dgm:presLayoutVars>
      </dgm:prSet>
      <dgm:spPr>
        <a:solidFill>
          <a:srgbClr val="811331"/>
        </a:solidFill>
      </dgm:spPr>
    </dgm:pt>
    <dgm:pt modelId="{1B612CDF-CF19-4045-84EA-3C7326B4EEEA}" type="pres">
      <dgm:prSet presAssocID="{1EE77CAE-29B1-4325-93DC-DEE6AA2253CC}" presName="spacer" presStyleCnt="0"/>
      <dgm:spPr/>
    </dgm:pt>
    <dgm:pt modelId="{3B5E8709-8B2F-4BA3-8F84-37523F1D3066}" type="pres">
      <dgm:prSet presAssocID="{77EB2F77-2FB6-44A6-B93E-897C79C173CB}" presName="parentText" presStyleLbl="node1" presStyleIdx="1" presStyleCnt="3">
        <dgm:presLayoutVars>
          <dgm:chMax val="0"/>
          <dgm:bulletEnabled val="1"/>
        </dgm:presLayoutVars>
      </dgm:prSet>
      <dgm:spPr>
        <a:solidFill>
          <a:srgbClr val="811331"/>
        </a:solidFill>
      </dgm:spPr>
    </dgm:pt>
    <dgm:pt modelId="{CAE39D2D-9256-4E68-98DA-25E91180FC56}" type="pres">
      <dgm:prSet presAssocID="{CA6F0E18-56F3-4F86-954D-D26DD2C00AA7}" presName="spacer" presStyleCnt="0"/>
      <dgm:spPr/>
    </dgm:pt>
    <dgm:pt modelId="{60E70415-05EC-4E30-AA19-A071E3451D46}" type="pres">
      <dgm:prSet presAssocID="{9C8ECB47-D69F-45A4-B523-14539C0C7990}" presName="parentText" presStyleLbl="node1" presStyleIdx="2" presStyleCnt="3">
        <dgm:presLayoutVars>
          <dgm:chMax val="0"/>
          <dgm:bulletEnabled val="1"/>
        </dgm:presLayoutVars>
      </dgm:prSet>
      <dgm:spPr>
        <a:solidFill>
          <a:srgbClr val="811331"/>
        </a:solidFill>
      </dgm:spPr>
    </dgm:pt>
  </dgm:ptLst>
  <dgm:cxnLst>
    <dgm:cxn modelId="{26CF3228-1ED2-49D7-9ED5-AFE41C54CCB5}" type="presOf" srcId="{77EB2F77-2FB6-44A6-B93E-897C79C173CB}" destId="{3B5E8709-8B2F-4BA3-8F84-37523F1D3066}" srcOrd="0" destOrd="0" presId="urn:microsoft.com/office/officeart/2005/8/layout/vList2"/>
    <dgm:cxn modelId="{2ADDBF47-B9E0-4B43-A5F9-15F0F0DA6E4F}" srcId="{583A9188-8BC5-4F92-9B7D-216125C7F424}" destId="{80492A0F-AEE7-4FD3-A509-F7EB78380797}" srcOrd="0" destOrd="0" parTransId="{050E374F-1915-4A0A-AE9D-CD1DCBC44AC2}" sibTransId="{1EE77CAE-29B1-4325-93DC-DEE6AA2253CC}"/>
    <dgm:cxn modelId="{FC99E16B-84EC-441F-B190-338B6440B603}" type="presOf" srcId="{583A9188-8BC5-4F92-9B7D-216125C7F424}" destId="{25C02CC9-CD3B-4BCF-9E32-BBB1115FE550}" srcOrd="0" destOrd="0" presId="urn:microsoft.com/office/officeart/2005/8/layout/vList2"/>
    <dgm:cxn modelId="{59521098-3292-4AED-82A7-CC38550CFE8A}" srcId="{583A9188-8BC5-4F92-9B7D-216125C7F424}" destId="{9C8ECB47-D69F-45A4-B523-14539C0C7990}" srcOrd="2" destOrd="0" parTransId="{234214B4-010A-488B-84D8-043A4C43334A}" sibTransId="{707D7D99-E79D-4CB2-9C28-ABDE2480E319}"/>
    <dgm:cxn modelId="{77D25EA1-D054-49DD-9A29-854F563106C6}" type="presOf" srcId="{9C8ECB47-D69F-45A4-B523-14539C0C7990}" destId="{60E70415-05EC-4E30-AA19-A071E3451D46}" srcOrd="0" destOrd="0" presId="urn:microsoft.com/office/officeart/2005/8/layout/vList2"/>
    <dgm:cxn modelId="{9DD40DCF-38D6-4B2F-ABB7-A7D037B7D671}" srcId="{583A9188-8BC5-4F92-9B7D-216125C7F424}" destId="{77EB2F77-2FB6-44A6-B93E-897C79C173CB}" srcOrd="1" destOrd="0" parTransId="{116B0956-6C57-44BA-BD64-028162D70BDA}" sibTransId="{CA6F0E18-56F3-4F86-954D-D26DD2C00AA7}"/>
    <dgm:cxn modelId="{A55FF8DA-B84F-4D31-92DA-254EB6AF15CD}" type="presOf" srcId="{80492A0F-AEE7-4FD3-A509-F7EB78380797}" destId="{619C69D9-A3BD-4E4D-9F21-FD77F7C529FD}" srcOrd="0" destOrd="0" presId="urn:microsoft.com/office/officeart/2005/8/layout/vList2"/>
    <dgm:cxn modelId="{04FD7D73-4053-45FE-A9A6-328B8A85E4D2}" type="presParOf" srcId="{25C02CC9-CD3B-4BCF-9E32-BBB1115FE550}" destId="{619C69D9-A3BD-4E4D-9F21-FD77F7C529FD}" srcOrd="0" destOrd="0" presId="urn:microsoft.com/office/officeart/2005/8/layout/vList2"/>
    <dgm:cxn modelId="{BF5CBF2C-803C-4D97-9FCB-87CD1CEA37D4}" type="presParOf" srcId="{25C02CC9-CD3B-4BCF-9E32-BBB1115FE550}" destId="{1B612CDF-CF19-4045-84EA-3C7326B4EEEA}" srcOrd="1" destOrd="0" presId="urn:microsoft.com/office/officeart/2005/8/layout/vList2"/>
    <dgm:cxn modelId="{FCC42B68-DB3B-4482-9B3D-12DBB7554FEF}" type="presParOf" srcId="{25C02CC9-CD3B-4BCF-9E32-BBB1115FE550}" destId="{3B5E8709-8B2F-4BA3-8F84-37523F1D3066}" srcOrd="2" destOrd="0" presId="urn:microsoft.com/office/officeart/2005/8/layout/vList2"/>
    <dgm:cxn modelId="{B97582AA-3F4F-47BC-A10B-84128415CAB0}" type="presParOf" srcId="{25C02CC9-CD3B-4BCF-9E32-BBB1115FE550}" destId="{CAE39D2D-9256-4E68-98DA-25E91180FC56}" srcOrd="3" destOrd="0" presId="urn:microsoft.com/office/officeart/2005/8/layout/vList2"/>
    <dgm:cxn modelId="{B54C4AEA-651D-4817-B0E5-93E86B5913FF}" type="presParOf" srcId="{25C02CC9-CD3B-4BCF-9E32-BBB1115FE550}" destId="{60E70415-05EC-4E30-AA19-A071E3451D4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88FB27-81E2-4C8F-82E1-82DEE23A7DB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4_2" csCatId="accent4" phldr="1"/>
      <dgm:spPr/>
      <dgm:t>
        <a:bodyPr/>
        <a:lstStyle/>
        <a:p>
          <a:endParaRPr lang="en-US"/>
        </a:p>
      </dgm:t>
    </dgm:pt>
    <dgm:pt modelId="{538B8AA9-F814-4945-B123-D052D22DD5A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Everyone play a key role in creating a respectful workplace culture.</a:t>
          </a:r>
        </a:p>
      </dgm:t>
    </dgm:pt>
    <dgm:pt modelId="{62E1B143-1698-4953-8390-3E75F5B6DC47}" type="parTrans" cxnId="{FEB7C38F-A9DF-42D8-B08C-79A6B77601A7}">
      <dgm:prSet/>
      <dgm:spPr/>
      <dgm:t>
        <a:bodyPr/>
        <a:lstStyle/>
        <a:p>
          <a:endParaRPr lang="en-US"/>
        </a:p>
      </dgm:t>
    </dgm:pt>
    <dgm:pt modelId="{302CEC3A-321C-4983-BF1C-8BA764B438F5}" type="sibTrans" cxnId="{FEB7C38F-A9DF-42D8-B08C-79A6B77601A7}">
      <dgm:prSet/>
      <dgm:spPr/>
      <dgm:t>
        <a:bodyPr/>
        <a:lstStyle/>
        <a:p>
          <a:endParaRPr lang="en-US"/>
        </a:p>
      </dgm:t>
    </dgm:pt>
    <dgm:pt modelId="{88A84A70-6830-401A-804E-FF81F1B3EE1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POSH protects everyone from inappropriate behavior.</a:t>
          </a:r>
        </a:p>
      </dgm:t>
    </dgm:pt>
    <dgm:pt modelId="{BFF50921-7F54-4CF2-A8EC-7209BAAA24C8}" type="parTrans" cxnId="{1701FDF6-8334-414F-8D5B-6F650E7CC66C}">
      <dgm:prSet/>
      <dgm:spPr/>
      <dgm:t>
        <a:bodyPr/>
        <a:lstStyle/>
        <a:p>
          <a:endParaRPr lang="en-US"/>
        </a:p>
      </dgm:t>
    </dgm:pt>
    <dgm:pt modelId="{EBC1D012-2526-4E86-8408-985CF292CD05}" type="sibTrans" cxnId="{1701FDF6-8334-414F-8D5B-6F650E7CC66C}">
      <dgm:prSet/>
      <dgm:spPr/>
      <dgm:t>
        <a:bodyPr/>
        <a:lstStyle/>
        <a:p>
          <a:endParaRPr lang="en-US"/>
        </a:p>
      </dgm:t>
    </dgm:pt>
    <dgm:pt modelId="{227695EF-9888-4400-9AE3-AB347A57DF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Awareness helps avoid misunderstandings and legal consequences.</a:t>
          </a:r>
        </a:p>
      </dgm:t>
    </dgm:pt>
    <dgm:pt modelId="{B99D0244-7EA6-4572-8C05-E84E4AF45EFD}" type="parTrans" cxnId="{F33CB5B6-784B-4219-93C5-0E49A1EB9DFD}">
      <dgm:prSet/>
      <dgm:spPr/>
      <dgm:t>
        <a:bodyPr/>
        <a:lstStyle/>
        <a:p>
          <a:endParaRPr lang="en-US"/>
        </a:p>
      </dgm:t>
    </dgm:pt>
    <dgm:pt modelId="{0A710726-7215-4A6F-940A-1C6526AFCC00}" type="sibTrans" cxnId="{F33CB5B6-784B-4219-93C5-0E49A1EB9DFD}">
      <dgm:prSet/>
      <dgm:spPr/>
      <dgm:t>
        <a:bodyPr/>
        <a:lstStyle/>
        <a:p>
          <a:endParaRPr lang="en-US"/>
        </a:p>
      </dgm:t>
    </dgm:pt>
    <dgm:pt modelId="{BABE7058-96C9-4812-8206-D6F5179DBF9D}" type="pres">
      <dgm:prSet presAssocID="{A388FB27-81E2-4C8F-82E1-82DEE23A7DB8}" presName="root" presStyleCnt="0">
        <dgm:presLayoutVars>
          <dgm:dir/>
          <dgm:resizeHandles val="exact"/>
        </dgm:presLayoutVars>
      </dgm:prSet>
      <dgm:spPr/>
    </dgm:pt>
    <dgm:pt modelId="{3A04D946-8DE3-4CE5-B5F2-50BF67A51111}" type="pres">
      <dgm:prSet presAssocID="{538B8AA9-F814-4945-B123-D052D22DD5A2}" presName="compNode" presStyleCnt="0"/>
      <dgm:spPr/>
    </dgm:pt>
    <dgm:pt modelId="{8C064192-B257-43FF-96F6-62A92231345C}" type="pres">
      <dgm:prSet presAssocID="{538B8AA9-F814-4945-B123-D052D22DD5A2}" presName="bgRect" presStyleLbl="bgShp" presStyleIdx="0" presStyleCnt="3"/>
      <dgm:spPr>
        <a:solidFill>
          <a:srgbClr val="811331"/>
        </a:solidFill>
      </dgm:spPr>
    </dgm:pt>
    <dgm:pt modelId="{52F2D5BC-BA2B-40C1-84F7-52A63B4BC84D}" type="pres">
      <dgm:prSet presAssocID="{538B8AA9-F814-4945-B123-D052D22DD5A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617B2AFE-6869-48C6-9EDF-066CDE465DCD}" type="pres">
      <dgm:prSet presAssocID="{538B8AA9-F814-4945-B123-D052D22DD5A2}" presName="spaceRect" presStyleCnt="0"/>
      <dgm:spPr/>
    </dgm:pt>
    <dgm:pt modelId="{0835193B-027D-4C0E-865D-43BC0A73F45C}" type="pres">
      <dgm:prSet presAssocID="{538B8AA9-F814-4945-B123-D052D22DD5A2}" presName="parTx" presStyleLbl="revTx" presStyleIdx="0" presStyleCnt="3">
        <dgm:presLayoutVars>
          <dgm:chMax val="0"/>
          <dgm:chPref val="0"/>
        </dgm:presLayoutVars>
      </dgm:prSet>
      <dgm:spPr/>
    </dgm:pt>
    <dgm:pt modelId="{B959A2B7-37EB-46E0-B349-D2F3A610E546}" type="pres">
      <dgm:prSet presAssocID="{302CEC3A-321C-4983-BF1C-8BA764B438F5}" presName="sibTrans" presStyleCnt="0"/>
      <dgm:spPr/>
    </dgm:pt>
    <dgm:pt modelId="{7C9367E3-7225-45DB-871E-788274B71DEC}" type="pres">
      <dgm:prSet presAssocID="{88A84A70-6830-401A-804E-FF81F1B3EE12}" presName="compNode" presStyleCnt="0"/>
      <dgm:spPr/>
    </dgm:pt>
    <dgm:pt modelId="{A91A7F64-C55C-4854-8555-826A794961D1}" type="pres">
      <dgm:prSet presAssocID="{88A84A70-6830-401A-804E-FF81F1B3EE12}" presName="bgRect" presStyleLbl="bgShp" presStyleIdx="1" presStyleCnt="3"/>
      <dgm:spPr>
        <a:solidFill>
          <a:srgbClr val="811331"/>
        </a:solidFill>
      </dgm:spPr>
    </dgm:pt>
    <dgm:pt modelId="{131F914A-671D-4B60-88EA-CF98250B85B4}" type="pres">
      <dgm:prSet presAssocID="{88A84A70-6830-401A-804E-FF81F1B3EE1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vil Face Outline"/>
        </a:ext>
      </dgm:extLst>
    </dgm:pt>
    <dgm:pt modelId="{02C070E7-6011-421F-B7C7-E5C4DDBE3E1A}" type="pres">
      <dgm:prSet presAssocID="{88A84A70-6830-401A-804E-FF81F1B3EE12}" presName="spaceRect" presStyleCnt="0"/>
      <dgm:spPr/>
    </dgm:pt>
    <dgm:pt modelId="{3D5DE077-8E8E-416E-A7E2-98B5148761BC}" type="pres">
      <dgm:prSet presAssocID="{88A84A70-6830-401A-804E-FF81F1B3EE12}" presName="parTx" presStyleLbl="revTx" presStyleIdx="1" presStyleCnt="3">
        <dgm:presLayoutVars>
          <dgm:chMax val="0"/>
          <dgm:chPref val="0"/>
        </dgm:presLayoutVars>
      </dgm:prSet>
      <dgm:spPr/>
    </dgm:pt>
    <dgm:pt modelId="{564DF7E2-1D2B-487A-998D-4B141329A6D0}" type="pres">
      <dgm:prSet presAssocID="{EBC1D012-2526-4E86-8408-985CF292CD05}" presName="sibTrans" presStyleCnt="0"/>
      <dgm:spPr/>
    </dgm:pt>
    <dgm:pt modelId="{E7DE80FE-855F-4DF8-9424-3933656EA0A8}" type="pres">
      <dgm:prSet presAssocID="{227695EF-9888-4400-9AE3-AB347A57DF5B}" presName="compNode" presStyleCnt="0"/>
      <dgm:spPr/>
    </dgm:pt>
    <dgm:pt modelId="{13B01A7D-B500-4FC8-BF54-A5287C291DF4}" type="pres">
      <dgm:prSet presAssocID="{227695EF-9888-4400-9AE3-AB347A57DF5B}" presName="bgRect" presStyleLbl="bgShp" presStyleIdx="2" presStyleCnt="3"/>
      <dgm:spPr>
        <a:solidFill>
          <a:srgbClr val="811331"/>
        </a:solidFill>
      </dgm:spPr>
    </dgm:pt>
    <dgm:pt modelId="{08474110-2D43-47A8-8974-E76B1C23EE16}" type="pres">
      <dgm:prSet presAssocID="{227695EF-9888-4400-9AE3-AB347A57DF5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F6D67754-9998-42E0-846C-16234C7E3E90}" type="pres">
      <dgm:prSet presAssocID="{227695EF-9888-4400-9AE3-AB347A57DF5B}" presName="spaceRect" presStyleCnt="0"/>
      <dgm:spPr/>
    </dgm:pt>
    <dgm:pt modelId="{DEDAAA63-09F3-4B5E-9970-EDAB8DE4B168}" type="pres">
      <dgm:prSet presAssocID="{227695EF-9888-4400-9AE3-AB347A57DF5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BBD692C-8AFD-48CA-A311-5FB815FFC285}" type="presOf" srcId="{88A84A70-6830-401A-804E-FF81F1B3EE12}" destId="{3D5DE077-8E8E-416E-A7E2-98B5148761BC}" srcOrd="0" destOrd="0" presId="urn:microsoft.com/office/officeart/2018/2/layout/IconVerticalSolidList"/>
    <dgm:cxn modelId="{3233BA61-3EDD-4889-92A2-7D9E539EE43C}" type="presOf" srcId="{A388FB27-81E2-4C8F-82E1-82DEE23A7DB8}" destId="{BABE7058-96C9-4812-8206-D6F5179DBF9D}" srcOrd="0" destOrd="0" presId="urn:microsoft.com/office/officeart/2018/2/layout/IconVerticalSolidList"/>
    <dgm:cxn modelId="{6E1C3D57-8D37-4268-9573-02DCCE4130FA}" type="presOf" srcId="{538B8AA9-F814-4945-B123-D052D22DD5A2}" destId="{0835193B-027D-4C0E-865D-43BC0A73F45C}" srcOrd="0" destOrd="0" presId="urn:microsoft.com/office/officeart/2018/2/layout/IconVerticalSolidList"/>
    <dgm:cxn modelId="{FEB7C38F-A9DF-42D8-B08C-79A6B77601A7}" srcId="{A388FB27-81E2-4C8F-82E1-82DEE23A7DB8}" destId="{538B8AA9-F814-4945-B123-D052D22DD5A2}" srcOrd="0" destOrd="0" parTransId="{62E1B143-1698-4953-8390-3E75F5B6DC47}" sibTransId="{302CEC3A-321C-4983-BF1C-8BA764B438F5}"/>
    <dgm:cxn modelId="{F33CB5B6-784B-4219-93C5-0E49A1EB9DFD}" srcId="{A388FB27-81E2-4C8F-82E1-82DEE23A7DB8}" destId="{227695EF-9888-4400-9AE3-AB347A57DF5B}" srcOrd="2" destOrd="0" parTransId="{B99D0244-7EA6-4572-8C05-E84E4AF45EFD}" sibTransId="{0A710726-7215-4A6F-940A-1C6526AFCC00}"/>
    <dgm:cxn modelId="{1BA8D6C0-CF9C-40CF-B6B4-0E7C0A29B427}" type="presOf" srcId="{227695EF-9888-4400-9AE3-AB347A57DF5B}" destId="{DEDAAA63-09F3-4B5E-9970-EDAB8DE4B168}" srcOrd="0" destOrd="0" presId="urn:microsoft.com/office/officeart/2018/2/layout/IconVerticalSolidList"/>
    <dgm:cxn modelId="{1701FDF6-8334-414F-8D5B-6F650E7CC66C}" srcId="{A388FB27-81E2-4C8F-82E1-82DEE23A7DB8}" destId="{88A84A70-6830-401A-804E-FF81F1B3EE12}" srcOrd="1" destOrd="0" parTransId="{BFF50921-7F54-4CF2-A8EC-7209BAAA24C8}" sibTransId="{EBC1D012-2526-4E86-8408-985CF292CD05}"/>
    <dgm:cxn modelId="{DA73313C-4B57-446E-9789-22FBC08FDAFF}" type="presParOf" srcId="{BABE7058-96C9-4812-8206-D6F5179DBF9D}" destId="{3A04D946-8DE3-4CE5-B5F2-50BF67A51111}" srcOrd="0" destOrd="0" presId="urn:microsoft.com/office/officeart/2018/2/layout/IconVerticalSolidList"/>
    <dgm:cxn modelId="{D2C63EB8-C7BB-47FB-A3E7-C22210292307}" type="presParOf" srcId="{3A04D946-8DE3-4CE5-B5F2-50BF67A51111}" destId="{8C064192-B257-43FF-96F6-62A92231345C}" srcOrd="0" destOrd="0" presId="urn:microsoft.com/office/officeart/2018/2/layout/IconVerticalSolidList"/>
    <dgm:cxn modelId="{571CF9DA-E836-40EB-A3C8-C0F837D9BA56}" type="presParOf" srcId="{3A04D946-8DE3-4CE5-B5F2-50BF67A51111}" destId="{52F2D5BC-BA2B-40C1-84F7-52A63B4BC84D}" srcOrd="1" destOrd="0" presId="urn:microsoft.com/office/officeart/2018/2/layout/IconVerticalSolidList"/>
    <dgm:cxn modelId="{79A4CC9C-F571-4656-B24D-D0AF9CF8D7F0}" type="presParOf" srcId="{3A04D946-8DE3-4CE5-B5F2-50BF67A51111}" destId="{617B2AFE-6869-48C6-9EDF-066CDE465DCD}" srcOrd="2" destOrd="0" presId="urn:microsoft.com/office/officeart/2018/2/layout/IconVerticalSolidList"/>
    <dgm:cxn modelId="{B4528D6E-C68C-4609-9E48-48E44C9095BA}" type="presParOf" srcId="{3A04D946-8DE3-4CE5-B5F2-50BF67A51111}" destId="{0835193B-027D-4C0E-865D-43BC0A73F45C}" srcOrd="3" destOrd="0" presId="urn:microsoft.com/office/officeart/2018/2/layout/IconVerticalSolidList"/>
    <dgm:cxn modelId="{ED9E517A-F026-4979-9694-9B917DB19991}" type="presParOf" srcId="{BABE7058-96C9-4812-8206-D6F5179DBF9D}" destId="{B959A2B7-37EB-46E0-B349-D2F3A610E546}" srcOrd="1" destOrd="0" presId="urn:microsoft.com/office/officeart/2018/2/layout/IconVerticalSolidList"/>
    <dgm:cxn modelId="{38F98818-0C49-44B8-8D0D-E1335B37F7D9}" type="presParOf" srcId="{BABE7058-96C9-4812-8206-D6F5179DBF9D}" destId="{7C9367E3-7225-45DB-871E-788274B71DEC}" srcOrd="2" destOrd="0" presId="urn:microsoft.com/office/officeart/2018/2/layout/IconVerticalSolidList"/>
    <dgm:cxn modelId="{52A1798F-1BAB-480F-8BF5-DDB6ABE1A171}" type="presParOf" srcId="{7C9367E3-7225-45DB-871E-788274B71DEC}" destId="{A91A7F64-C55C-4854-8555-826A794961D1}" srcOrd="0" destOrd="0" presId="urn:microsoft.com/office/officeart/2018/2/layout/IconVerticalSolidList"/>
    <dgm:cxn modelId="{8AFF3CEF-B4F1-44C7-B905-1682382F70D8}" type="presParOf" srcId="{7C9367E3-7225-45DB-871E-788274B71DEC}" destId="{131F914A-671D-4B60-88EA-CF98250B85B4}" srcOrd="1" destOrd="0" presId="urn:microsoft.com/office/officeart/2018/2/layout/IconVerticalSolidList"/>
    <dgm:cxn modelId="{4D77A6D1-FE13-4704-A74D-A5293F1D33DB}" type="presParOf" srcId="{7C9367E3-7225-45DB-871E-788274B71DEC}" destId="{02C070E7-6011-421F-B7C7-E5C4DDBE3E1A}" srcOrd="2" destOrd="0" presId="urn:microsoft.com/office/officeart/2018/2/layout/IconVerticalSolidList"/>
    <dgm:cxn modelId="{2DA44CFB-CECF-4195-8730-740347008626}" type="presParOf" srcId="{7C9367E3-7225-45DB-871E-788274B71DEC}" destId="{3D5DE077-8E8E-416E-A7E2-98B5148761BC}" srcOrd="3" destOrd="0" presId="urn:microsoft.com/office/officeart/2018/2/layout/IconVerticalSolidList"/>
    <dgm:cxn modelId="{92F776C9-11A9-43FF-8756-DAF28E69B66F}" type="presParOf" srcId="{BABE7058-96C9-4812-8206-D6F5179DBF9D}" destId="{564DF7E2-1D2B-487A-998D-4B141329A6D0}" srcOrd="3" destOrd="0" presId="urn:microsoft.com/office/officeart/2018/2/layout/IconVerticalSolidList"/>
    <dgm:cxn modelId="{67FC953E-EFC8-456A-80E6-043813D3B050}" type="presParOf" srcId="{BABE7058-96C9-4812-8206-D6F5179DBF9D}" destId="{E7DE80FE-855F-4DF8-9424-3933656EA0A8}" srcOrd="4" destOrd="0" presId="urn:microsoft.com/office/officeart/2018/2/layout/IconVerticalSolidList"/>
    <dgm:cxn modelId="{7AAB122B-DCA5-4884-A426-8F938D9FA618}" type="presParOf" srcId="{E7DE80FE-855F-4DF8-9424-3933656EA0A8}" destId="{13B01A7D-B500-4FC8-BF54-A5287C291DF4}" srcOrd="0" destOrd="0" presId="urn:microsoft.com/office/officeart/2018/2/layout/IconVerticalSolidList"/>
    <dgm:cxn modelId="{E142C001-39F4-420A-B278-562FB7938EC6}" type="presParOf" srcId="{E7DE80FE-855F-4DF8-9424-3933656EA0A8}" destId="{08474110-2D43-47A8-8974-E76B1C23EE16}" srcOrd="1" destOrd="0" presId="urn:microsoft.com/office/officeart/2018/2/layout/IconVerticalSolidList"/>
    <dgm:cxn modelId="{3B942C04-EAC0-4EF1-AD54-A927E787A920}" type="presParOf" srcId="{E7DE80FE-855F-4DF8-9424-3933656EA0A8}" destId="{F6D67754-9998-42E0-846C-16234C7E3E90}" srcOrd="2" destOrd="0" presId="urn:microsoft.com/office/officeart/2018/2/layout/IconVerticalSolidList"/>
    <dgm:cxn modelId="{8C07CB0B-A238-4C7C-94E1-0008761A5815}" type="presParOf" srcId="{E7DE80FE-855F-4DF8-9424-3933656EA0A8}" destId="{DEDAAA63-09F3-4B5E-9970-EDAB8DE4B16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3A9188-8BC5-4F92-9B7D-216125C7F424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492A0F-AEE7-4FD3-A509-F7EB78380797}">
      <dgm:prSet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2400" dirty="0">
              <a:solidFill>
                <a:srgbClr val="FFFFFF"/>
              </a:solidFill>
              <a:latin typeface="Calibri" panose="020F0502020204030204"/>
              <a:ea typeface="Calibri"/>
              <a:cs typeface="Calibri"/>
            </a:rPr>
            <a:t>Unwelcome physical contact or advances</a:t>
          </a:r>
          <a:r>
            <a:rPr lang="en-US" sz="2400" dirty="0">
              <a:solidFill>
                <a:srgbClr val="FFFFFF"/>
              </a:solidFill>
              <a:ea typeface="Calibri"/>
              <a:cs typeface="Calibri"/>
            </a:rPr>
            <a:t>.</a:t>
          </a:r>
        </a:p>
      </dgm:t>
    </dgm:pt>
    <dgm:pt modelId="{050E374F-1915-4A0A-AE9D-CD1DCBC44AC2}" type="parTrans" cxnId="{2ADDBF47-B9E0-4B43-A5F9-15F0F0DA6E4F}">
      <dgm:prSet/>
      <dgm:spPr/>
      <dgm:t>
        <a:bodyPr/>
        <a:lstStyle/>
        <a:p>
          <a:endParaRPr lang="en-US"/>
        </a:p>
      </dgm:t>
    </dgm:pt>
    <dgm:pt modelId="{1EE77CAE-29B1-4325-93DC-DEE6AA2253CC}" type="sibTrans" cxnId="{2ADDBF47-B9E0-4B43-A5F9-15F0F0DA6E4F}">
      <dgm:prSet/>
      <dgm:spPr/>
      <dgm:t>
        <a:bodyPr/>
        <a:lstStyle/>
        <a:p>
          <a:endParaRPr lang="en-US"/>
        </a:p>
      </dgm:t>
    </dgm:pt>
    <dgm:pt modelId="{77EB2F77-2FB6-44A6-B93E-897C79C173CB}">
      <dgm:prSet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2400" dirty="0">
              <a:solidFill>
                <a:srgbClr val="FFFFFF"/>
              </a:solidFill>
              <a:latin typeface="Calibri" panose="020F0502020204030204"/>
              <a:ea typeface="Calibri"/>
              <a:cs typeface="Calibri"/>
            </a:rPr>
            <a:t>Sexually colored remarks</a:t>
          </a:r>
          <a:r>
            <a:rPr lang="en-US" sz="2400" dirty="0">
              <a:solidFill>
                <a:srgbClr val="FFFFFF"/>
              </a:solidFill>
              <a:ea typeface="Calibri"/>
              <a:cs typeface="Calibri"/>
            </a:rPr>
            <a:t>, </a:t>
          </a:r>
          <a:r>
            <a:rPr lang="en-US" sz="2400" dirty="0">
              <a:solidFill>
                <a:srgbClr val="FFFFFF"/>
              </a:solidFill>
              <a:latin typeface="Calibri" panose="020F0502020204030204"/>
              <a:ea typeface="Calibri"/>
              <a:cs typeface="Calibri"/>
            </a:rPr>
            <a:t>jokes</a:t>
          </a:r>
          <a:r>
            <a:rPr lang="en-US" sz="2400" dirty="0">
              <a:solidFill>
                <a:srgbClr val="FFFFFF"/>
              </a:solidFill>
              <a:ea typeface="Calibri"/>
              <a:cs typeface="Calibri"/>
            </a:rPr>
            <a:t>, </a:t>
          </a:r>
          <a:r>
            <a:rPr lang="en-US" sz="2400" dirty="0">
              <a:solidFill>
                <a:srgbClr val="FFFFFF"/>
              </a:solidFill>
              <a:latin typeface="Calibri" panose="020F0502020204030204"/>
              <a:ea typeface="Calibri"/>
              <a:cs typeface="Calibri"/>
            </a:rPr>
            <a:t>or gestures.</a:t>
          </a:r>
        </a:p>
      </dgm:t>
    </dgm:pt>
    <dgm:pt modelId="{116B0956-6C57-44BA-BD64-028162D70BDA}" type="parTrans" cxnId="{9DD40DCF-38D6-4B2F-ABB7-A7D037B7D671}">
      <dgm:prSet/>
      <dgm:spPr/>
      <dgm:t>
        <a:bodyPr/>
        <a:lstStyle/>
        <a:p>
          <a:endParaRPr lang="en-US"/>
        </a:p>
      </dgm:t>
    </dgm:pt>
    <dgm:pt modelId="{CA6F0E18-56F3-4F86-954D-D26DD2C00AA7}" type="sibTrans" cxnId="{9DD40DCF-38D6-4B2F-ABB7-A7D037B7D671}">
      <dgm:prSet/>
      <dgm:spPr/>
      <dgm:t>
        <a:bodyPr/>
        <a:lstStyle/>
        <a:p>
          <a:endParaRPr lang="en-US"/>
        </a:p>
      </dgm:t>
    </dgm:pt>
    <dgm:pt modelId="{9C8ECB47-D69F-45A4-B523-14539C0C7990}">
      <dgm:prSet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2400" dirty="0">
              <a:solidFill>
                <a:srgbClr val="FFFFFF"/>
              </a:solidFill>
              <a:latin typeface="Calibri" panose="020F0502020204030204"/>
              <a:ea typeface="Calibri"/>
              <a:cs typeface="Calibri"/>
            </a:rPr>
            <a:t>Any unwelcome conduct of a sexual nature</a:t>
          </a:r>
          <a:r>
            <a:rPr lang="en-US" sz="2400" dirty="0">
              <a:solidFill>
                <a:srgbClr val="FFFFFF"/>
              </a:solidFill>
              <a:ea typeface="Calibri"/>
              <a:cs typeface="Calibri"/>
            </a:rPr>
            <a:t>.</a:t>
          </a:r>
          <a:endParaRPr lang="en-US" sz="2400" dirty="0">
            <a:solidFill>
              <a:srgbClr val="FFFFFF"/>
            </a:solidFill>
            <a:latin typeface="Calibri" panose="020F0502020204030204"/>
            <a:ea typeface="Calibri"/>
            <a:cs typeface="Calibri"/>
          </a:endParaRPr>
        </a:p>
      </dgm:t>
    </dgm:pt>
    <dgm:pt modelId="{234214B4-010A-488B-84D8-043A4C43334A}" type="parTrans" cxnId="{59521098-3292-4AED-82A7-CC38550CFE8A}">
      <dgm:prSet/>
      <dgm:spPr/>
      <dgm:t>
        <a:bodyPr/>
        <a:lstStyle/>
        <a:p>
          <a:endParaRPr lang="en-US"/>
        </a:p>
      </dgm:t>
    </dgm:pt>
    <dgm:pt modelId="{707D7D99-E79D-4CB2-9C28-ABDE2480E319}" type="sibTrans" cxnId="{59521098-3292-4AED-82A7-CC38550CFE8A}">
      <dgm:prSet/>
      <dgm:spPr/>
      <dgm:t>
        <a:bodyPr/>
        <a:lstStyle/>
        <a:p>
          <a:endParaRPr lang="en-US"/>
        </a:p>
      </dgm:t>
    </dgm:pt>
    <dgm:pt modelId="{13032B61-FE26-4A1D-843D-7745676F4DDE}">
      <dgm:prSet phldr="0" custT="1"/>
      <dgm:spPr/>
      <dgm:t>
        <a:bodyPr/>
        <a:lstStyle/>
        <a:p>
          <a:pPr algn="l">
            <a:lnSpc>
              <a:spcPct val="90000"/>
            </a:lnSpc>
          </a:pPr>
          <a:r>
            <a:rPr lang="en-US" sz="2400" dirty="0">
              <a:solidFill>
                <a:srgbClr val="FFFFFF"/>
              </a:solidFill>
              <a:latin typeface="Calibri" panose="020F0502020204030204"/>
              <a:ea typeface="Calibri"/>
              <a:cs typeface="Calibri"/>
            </a:rPr>
            <a:t>Showing or sharing inappropriate content</a:t>
          </a:r>
          <a:r>
            <a:rPr lang="en-US" sz="2400" dirty="0">
              <a:solidFill>
                <a:srgbClr val="FFFFFF"/>
              </a:solidFill>
              <a:ea typeface="Calibri"/>
              <a:cs typeface="Calibri"/>
            </a:rPr>
            <a:t>.</a:t>
          </a:r>
          <a:endParaRPr lang="en-GB" sz="2400" dirty="0">
            <a:solidFill>
              <a:srgbClr val="FFFFFF"/>
            </a:solidFill>
            <a:ea typeface="Calibri"/>
            <a:cs typeface="Calibri"/>
          </a:endParaRPr>
        </a:p>
      </dgm:t>
    </dgm:pt>
    <dgm:pt modelId="{9672ED32-4FD9-4A51-8A29-D7D36E5BBEB7}" type="parTrans" cxnId="{B8A8F4A8-D4C6-4215-B319-C818F3E6D5F4}">
      <dgm:prSet/>
      <dgm:spPr/>
    </dgm:pt>
    <dgm:pt modelId="{7CDAD654-AD70-43DB-8DFE-DC9BDB5CE5E3}" type="sibTrans" cxnId="{B8A8F4A8-D4C6-4215-B319-C818F3E6D5F4}">
      <dgm:prSet/>
      <dgm:spPr/>
    </dgm:pt>
    <dgm:pt modelId="{25C02CC9-CD3B-4BCF-9E32-BBB1115FE550}" type="pres">
      <dgm:prSet presAssocID="{583A9188-8BC5-4F92-9B7D-216125C7F424}" presName="linear" presStyleCnt="0">
        <dgm:presLayoutVars>
          <dgm:animLvl val="lvl"/>
          <dgm:resizeHandles val="exact"/>
        </dgm:presLayoutVars>
      </dgm:prSet>
      <dgm:spPr/>
    </dgm:pt>
    <dgm:pt modelId="{619C69D9-A3BD-4E4D-9F21-FD77F7C529FD}" type="pres">
      <dgm:prSet presAssocID="{80492A0F-AEE7-4FD3-A509-F7EB7838079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B612CDF-CF19-4045-84EA-3C7326B4EEEA}" type="pres">
      <dgm:prSet presAssocID="{1EE77CAE-29B1-4325-93DC-DEE6AA2253CC}" presName="spacer" presStyleCnt="0"/>
      <dgm:spPr/>
    </dgm:pt>
    <dgm:pt modelId="{3B5E8709-8B2F-4BA3-8F84-37523F1D3066}" type="pres">
      <dgm:prSet presAssocID="{77EB2F77-2FB6-44A6-B93E-897C79C173C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AE39D2D-9256-4E68-98DA-25E91180FC56}" type="pres">
      <dgm:prSet presAssocID="{CA6F0E18-56F3-4F86-954D-D26DD2C00AA7}" presName="spacer" presStyleCnt="0"/>
      <dgm:spPr/>
    </dgm:pt>
    <dgm:pt modelId="{6A9059EA-F4CF-4A1C-B5C4-24531DB95B49}" type="pres">
      <dgm:prSet presAssocID="{13032B61-FE26-4A1D-843D-7745676F4DDE}" presName="parentText" presStyleLbl="node1" presStyleIdx="2" presStyleCnt="4">
        <dgm:presLayoutVars>
          <dgm:chMax val="0"/>
          <dgm:bulletEnabled val="1"/>
        </dgm:presLayoutVars>
      </dgm:prSet>
      <dgm:spPr>
        <a:solidFill>
          <a:srgbClr val="811331"/>
        </a:solidFill>
      </dgm:spPr>
    </dgm:pt>
    <dgm:pt modelId="{FE3839E8-06D2-4C88-853F-6F9EB44A03F1}" type="pres">
      <dgm:prSet presAssocID="{7CDAD654-AD70-43DB-8DFE-DC9BDB5CE5E3}" presName="spacer" presStyleCnt="0"/>
      <dgm:spPr/>
    </dgm:pt>
    <dgm:pt modelId="{60E70415-05EC-4E30-AA19-A071E3451D46}" type="pres">
      <dgm:prSet presAssocID="{9C8ECB47-D69F-45A4-B523-14539C0C799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5881522-ACEC-4E82-B009-CED31E03F67D}" type="presOf" srcId="{77EB2F77-2FB6-44A6-B93E-897C79C173CB}" destId="{3B5E8709-8B2F-4BA3-8F84-37523F1D3066}" srcOrd="0" destOrd="0" presId="urn:microsoft.com/office/officeart/2005/8/layout/vList2"/>
    <dgm:cxn modelId="{2ADDBF47-B9E0-4B43-A5F9-15F0F0DA6E4F}" srcId="{583A9188-8BC5-4F92-9B7D-216125C7F424}" destId="{80492A0F-AEE7-4FD3-A509-F7EB78380797}" srcOrd="0" destOrd="0" parTransId="{050E374F-1915-4A0A-AE9D-CD1DCBC44AC2}" sibTransId="{1EE77CAE-29B1-4325-93DC-DEE6AA2253CC}"/>
    <dgm:cxn modelId="{FC99E16B-84EC-441F-B190-338B6440B603}" type="presOf" srcId="{583A9188-8BC5-4F92-9B7D-216125C7F424}" destId="{25C02CC9-CD3B-4BCF-9E32-BBB1115FE550}" srcOrd="0" destOrd="0" presId="urn:microsoft.com/office/officeart/2005/8/layout/vList2"/>
    <dgm:cxn modelId="{99819C8E-4DE6-45F1-B156-EF5017ACF849}" type="presOf" srcId="{13032B61-FE26-4A1D-843D-7745676F4DDE}" destId="{6A9059EA-F4CF-4A1C-B5C4-24531DB95B49}" srcOrd="0" destOrd="0" presId="urn:microsoft.com/office/officeart/2005/8/layout/vList2"/>
    <dgm:cxn modelId="{9C0B7F93-1F7F-4190-8F00-B7C9E4A3CE42}" type="presOf" srcId="{9C8ECB47-D69F-45A4-B523-14539C0C7990}" destId="{60E70415-05EC-4E30-AA19-A071E3451D46}" srcOrd="0" destOrd="0" presId="urn:microsoft.com/office/officeart/2005/8/layout/vList2"/>
    <dgm:cxn modelId="{59521098-3292-4AED-82A7-CC38550CFE8A}" srcId="{583A9188-8BC5-4F92-9B7D-216125C7F424}" destId="{9C8ECB47-D69F-45A4-B523-14539C0C7990}" srcOrd="3" destOrd="0" parTransId="{234214B4-010A-488B-84D8-043A4C43334A}" sibTransId="{707D7D99-E79D-4CB2-9C28-ABDE2480E319}"/>
    <dgm:cxn modelId="{B8A8F4A8-D4C6-4215-B319-C818F3E6D5F4}" srcId="{583A9188-8BC5-4F92-9B7D-216125C7F424}" destId="{13032B61-FE26-4A1D-843D-7745676F4DDE}" srcOrd="2" destOrd="0" parTransId="{9672ED32-4FD9-4A51-8A29-D7D36E5BBEB7}" sibTransId="{7CDAD654-AD70-43DB-8DFE-DC9BDB5CE5E3}"/>
    <dgm:cxn modelId="{8A7DF3CA-3912-4ABC-AD21-47C21C46D2F7}" type="presOf" srcId="{80492A0F-AEE7-4FD3-A509-F7EB78380797}" destId="{619C69D9-A3BD-4E4D-9F21-FD77F7C529FD}" srcOrd="0" destOrd="0" presId="urn:microsoft.com/office/officeart/2005/8/layout/vList2"/>
    <dgm:cxn modelId="{9DD40DCF-38D6-4B2F-ABB7-A7D037B7D671}" srcId="{583A9188-8BC5-4F92-9B7D-216125C7F424}" destId="{77EB2F77-2FB6-44A6-B93E-897C79C173CB}" srcOrd="1" destOrd="0" parTransId="{116B0956-6C57-44BA-BD64-028162D70BDA}" sibTransId="{CA6F0E18-56F3-4F86-954D-D26DD2C00AA7}"/>
    <dgm:cxn modelId="{968634A8-BB21-4E8A-8069-622103D77EEE}" type="presParOf" srcId="{25C02CC9-CD3B-4BCF-9E32-BBB1115FE550}" destId="{619C69D9-A3BD-4E4D-9F21-FD77F7C529FD}" srcOrd="0" destOrd="0" presId="urn:microsoft.com/office/officeart/2005/8/layout/vList2"/>
    <dgm:cxn modelId="{1578E8A2-EC25-40D6-9572-FC61564CDA0A}" type="presParOf" srcId="{25C02CC9-CD3B-4BCF-9E32-BBB1115FE550}" destId="{1B612CDF-CF19-4045-84EA-3C7326B4EEEA}" srcOrd="1" destOrd="0" presId="urn:microsoft.com/office/officeart/2005/8/layout/vList2"/>
    <dgm:cxn modelId="{67894C21-8F2A-419F-88AB-13A90B9A3040}" type="presParOf" srcId="{25C02CC9-CD3B-4BCF-9E32-BBB1115FE550}" destId="{3B5E8709-8B2F-4BA3-8F84-37523F1D3066}" srcOrd="2" destOrd="0" presId="urn:microsoft.com/office/officeart/2005/8/layout/vList2"/>
    <dgm:cxn modelId="{C1EA4C77-1C0E-4912-86D6-9C5098BC1384}" type="presParOf" srcId="{25C02CC9-CD3B-4BCF-9E32-BBB1115FE550}" destId="{CAE39D2D-9256-4E68-98DA-25E91180FC56}" srcOrd="3" destOrd="0" presId="urn:microsoft.com/office/officeart/2005/8/layout/vList2"/>
    <dgm:cxn modelId="{E02D8356-587F-49E1-9FDF-AF21FA1CA5E4}" type="presParOf" srcId="{25C02CC9-CD3B-4BCF-9E32-BBB1115FE550}" destId="{6A9059EA-F4CF-4A1C-B5C4-24531DB95B49}" srcOrd="4" destOrd="0" presId="urn:microsoft.com/office/officeart/2005/8/layout/vList2"/>
    <dgm:cxn modelId="{62EB2059-FE7B-4F8C-A9EE-2D47F8117806}" type="presParOf" srcId="{25C02CC9-CD3B-4BCF-9E32-BBB1115FE550}" destId="{FE3839E8-06D2-4C88-853F-6F9EB44A03F1}" srcOrd="5" destOrd="0" presId="urn:microsoft.com/office/officeart/2005/8/layout/vList2"/>
    <dgm:cxn modelId="{5E1B170A-D785-493A-83B8-CD92A66539BA}" type="presParOf" srcId="{25C02CC9-CD3B-4BCF-9E32-BBB1115FE550}" destId="{60E70415-05EC-4E30-AA19-A071E3451D4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3A9188-8BC5-4F92-9B7D-216125C7F424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492A0F-AEE7-4FD3-A509-F7EB78380797}">
      <dgm:prSet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1800" dirty="0">
              <a:solidFill>
                <a:srgbClr val="FFFFFF"/>
              </a:solidFill>
              <a:ea typeface="+mn-ea"/>
              <a:cs typeface="+mn-cs"/>
            </a:rPr>
            <a:t>Commenting on a colleague’s appearance in a sexual manner.</a:t>
          </a:r>
        </a:p>
      </dgm:t>
    </dgm:pt>
    <dgm:pt modelId="{050E374F-1915-4A0A-AE9D-CD1DCBC44AC2}" type="parTrans" cxnId="{2ADDBF47-B9E0-4B43-A5F9-15F0F0DA6E4F}">
      <dgm:prSet/>
      <dgm:spPr/>
      <dgm:t>
        <a:bodyPr/>
        <a:lstStyle/>
        <a:p>
          <a:endParaRPr lang="en-US"/>
        </a:p>
      </dgm:t>
    </dgm:pt>
    <dgm:pt modelId="{1EE77CAE-29B1-4325-93DC-DEE6AA2253CC}" type="sibTrans" cxnId="{2ADDBF47-B9E0-4B43-A5F9-15F0F0DA6E4F}">
      <dgm:prSet/>
      <dgm:spPr/>
      <dgm:t>
        <a:bodyPr/>
        <a:lstStyle/>
        <a:p>
          <a:endParaRPr lang="en-US"/>
        </a:p>
      </dgm:t>
    </dgm:pt>
    <dgm:pt modelId="{77EB2F77-2FB6-44A6-B93E-897C79C173CB}">
      <dgm:prSet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1800" dirty="0">
              <a:solidFill>
                <a:srgbClr val="FFFFFF"/>
              </a:solidFill>
              <a:ea typeface="+mn-ea"/>
              <a:cs typeface="+mn-cs"/>
            </a:rPr>
            <a:t>Sharing offensive memes, images, or messages.</a:t>
          </a:r>
        </a:p>
      </dgm:t>
    </dgm:pt>
    <dgm:pt modelId="{116B0956-6C57-44BA-BD64-028162D70BDA}" type="parTrans" cxnId="{9DD40DCF-38D6-4B2F-ABB7-A7D037B7D671}">
      <dgm:prSet/>
      <dgm:spPr/>
      <dgm:t>
        <a:bodyPr/>
        <a:lstStyle/>
        <a:p>
          <a:endParaRPr lang="en-US"/>
        </a:p>
      </dgm:t>
    </dgm:pt>
    <dgm:pt modelId="{CA6F0E18-56F3-4F86-954D-D26DD2C00AA7}" type="sibTrans" cxnId="{9DD40DCF-38D6-4B2F-ABB7-A7D037B7D671}">
      <dgm:prSet/>
      <dgm:spPr/>
      <dgm:t>
        <a:bodyPr/>
        <a:lstStyle/>
        <a:p>
          <a:endParaRPr lang="en-US"/>
        </a:p>
      </dgm:t>
    </dgm:pt>
    <dgm:pt modelId="{9C8ECB47-D69F-45A4-B523-14539C0C7990}">
      <dgm:prSet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1800" dirty="0">
              <a:solidFill>
                <a:srgbClr val="FFFFFF"/>
              </a:solidFill>
              <a:ea typeface="+mn-ea"/>
              <a:cs typeface="+mn-cs"/>
            </a:rPr>
            <a:t>Repeatedly asking for personal details after refusal.</a:t>
          </a:r>
        </a:p>
      </dgm:t>
    </dgm:pt>
    <dgm:pt modelId="{234214B4-010A-488B-84D8-043A4C43334A}" type="parTrans" cxnId="{59521098-3292-4AED-82A7-CC38550CFE8A}">
      <dgm:prSet/>
      <dgm:spPr/>
      <dgm:t>
        <a:bodyPr/>
        <a:lstStyle/>
        <a:p>
          <a:endParaRPr lang="en-US"/>
        </a:p>
      </dgm:t>
    </dgm:pt>
    <dgm:pt modelId="{707D7D99-E79D-4CB2-9C28-ABDE2480E319}" type="sibTrans" cxnId="{59521098-3292-4AED-82A7-CC38550CFE8A}">
      <dgm:prSet/>
      <dgm:spPr/>
      <dgm:t>
        <a:bodyPr/>
        <a:lstStyle/>
        <a:p>
          <a:endParaRPr lang="en-US"/>
        </a:p>
      </dgm:t>
    </dgm:pt>
    <dgm:pt modelId="{13032B61-FE26-4A1D-843D-7745676F4DDE}">
      <dgm:prSet phldr="0"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1800" dirty="0">
              <a:solidFill>
                <a:srgbClr val="FFFFFF"/>
              </a:solidFill>
              <a:ea typeface="+mn-ea"/>
              <a:cs typeface="+mn-cs"/>
            </a:rPr>
            <a:t>Invading personal space or unwanted touching.</a:t>
          </a:r>
        </a:p>
      </dgm:t>
    </dgm:pt>
    <dgm:pt modelId="{9672ED32-4FD9-4A51-8A29-D7D36E5BBEB7}" type="parTrans" cxnId="{B8A8F4A8-D4C6-4215-B319-C818F3E6D5F4}">
      <dgm:prSet/>
      <dgm:spPr/>
    </dgm:pt>
    <dgm:pt modelId="{7CDAD654-AD70-43DB-8DFE-DC9BDB5CE5E3}" type="sibTrans" cxnId="{B8A8F4A8-D4C6-4215-B319-C818F3E6D5F4}">
      <dgm:prSet/>
      <dgm:spPr/>
    </dgm:pt>
    <dgm:pt modelId="{25C02CC9-CD3B-4BCF-9E32-BBB1115FE550}" type="pres">
      <dgm:prSet presAssocID="{583A9188-8BC5-4F92-9B7D-216125C7F424}" presName="linear" presStyleCnt="0">
        <dgm:presLayoutVars>
          <dgm:animLvl val="lvl"/>
          <dgm:resizeHandles val="exact"/>
        </dgm:presLayoutVars>
      </dgm:prSet>
      <dgm:spPr/>
    </dgm:pt>
    <dgm:pt modelId="{619C69D9-A3BD-4E4D-9F21-FD77F7C529FD}" type="pres">
      <dgm:prSet presAssocID="{80492A0F-AEE7-4FD3-A509-F7EB7838079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B612CDF-CF19-4045-84EA-3C7326B4EEEA}" type="pres">
      <dgm:prSet presAssocID="{1EE77CAE-29B1-4325-93DC-DEE6AA2253CC}" presName="spacer" presStyleCnt="0"/>
      <dgm:spPr/>
    </dgm:pt>
    <dgm:pt modelId="{3B5E8709-8B2F-4BA3-8F84-37523F1D3066}" type="pres">
      <dgm:prSet presAssocID="{77EB2F77-2FB6-44A6-B93E-897C79C173C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AE39D2D-9256-4E68-98DA-25E91180FC56}" type="pres">
      <dgm:prSet presAssocID="{CA6F0E18-56F3-4F86-954D-D26DD2C00AA7}" presName="spacer" presStyleCnt="0"/>
      <dgm:spPr/>
    </dgm:pt>
    <dgm:pt modelId="{6A9059EA-F4CF-4A1C-B5C4-24531DB95B49}" type="pres">
      <dgm:prSet presAssocID="{13032B61-FE26-4A1D-843D-7745676F4D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E3839E8-06D2-4C88-853F-6F9EB44A03F1}" type="pres">
      <dgm:prSet presAssocID="{7CDAD654-AD70-43DB-8DFE-DC9BDB5CE5E3}" presName="spacer" presStyleCnt="0"/>
      <dgm:spPr/>
    </dgm:pt>
    <dgm:pt modelId="{60E70415-05EC-4E30-AA19-A071E3451D46}" type="pres">
      <dgm:prSet presAssocID="{9C8ECB47-D69F-45A4-B523-14539C0C799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A09A808-620A-4C4B-8600-FBE33BF8EE55}" type="presOf" srcId="{13032B61-FE26-4A1D-843D-7745676F4DDE}" destId="{6A9059EA-F4CF-4A1C-B5C4-24531DB95B49}" srcOrd="0" destOrd="0" presId="urn:microsoft.com/office/officeart/2005/8/layout/vList2"/>
    <dgm:cxn modelId="{7700082A-E12F-4DE5-8AA1-4073DAAA4DE3}" type="presOf" srcId="{77EB2F77-2FB6-44A6-B93E-897C79C173CB}" destId="{3B5E8709-8B2F-4BA3-8F84-37523F1D3066}" srcOrd="0" destOrd="0" presId="urn:microsoft.com/office/officeart/2005/8/layout/vList2"/>
    <dgm:cxn modelId="{AB3D8B33-8637-4609-9A0A-A9542F7BC8AA}" type="presOf" srcId="{9C8ECB47-D69F-45A4-B523-14539C0C7990}" destId="{60E70415-05EC-4E30-AA19-A071E3451D46}" srcOrd="0" destOrd="0" presId="urn:microsoft.com/office/officeart/2005/8/layout/vList2"/>
    <dgm:cxn modelId="{2ADDBF47-B9E0-4B43-A5F9-15F0F0DA6E4F}" srcId="{583A9188-8BC5-4F92-9B7D-216125C7F424}" destId="{80492A0F-AEE7-4FD3-A509-F7EB78380797}" srcOrd="0" destOrd="0" parTransId="{050E374F-1915-4A0A-AE9D-CD1DCBC44AC2}" sibTransId="{1EE77CAE-29B1-4325-93DC-DEE6AA2253CC}"/>
    <dgm:cxn modelId="{FC99E16B-84EC-441F-B190-338B6440B603}" type="presOf" srcId="{583A9188-8BC5-4F92-9B7D-216125C7F424}" destId="{25C02CC9-CD3B-4BCF-9E32-BBB1115FE550}" srcOrd="0" destOrd="0" presId="urn:microsoft.com/office/officeart/2005/8/layout/vList2"/>
    <dgm:cxn modelId="{51865272-6490-4152-AF6D-DF208DB5C808}" type="presOf" srcId="{80492A0F-AEE7-4FD3-A509-F7EB78380797}" destId="{619C69D9-A3BD-4E4D-9F21-FD77F7C529FD}" srcOrd="0" destOrd="0" presId="urn:microsoft.com/office/officeart/2005/8/layout/vList2"/>
    <dgm:cxn modelId="{59521098-3292-4AED-82A7-CC38550CFE8A}" srcId="{583A9188-8BC5-4F92-9B7D-216125C7F424}" destId="{9C8ECB47-D69F-45A4-B523-14539C0C7990}" srcOrd="3" destOrd="0" parTransId="{234214B4-010A-488B-84D8-043A4C43334A}" sibTransId="{707D7D99-E79D-4CB2-9C28-ABDE2480E319}"/>
    <dgm:cxn modelId="{B8A8F4A8-D4C6-4215-B319-C818F3E6D5F4}" srcId="{583A9188-8BC5-4F92-9B7D-216125C7F424}" destId="{13032B61-FE26-4A1D-843D-7745676F4DDE}" srcOrd="2" destOrd="0" parTransId="{9672ED32-4FD9-4A51-8A29-D7D36E5BBEB7}" sibTransId="{7CDAD654-AD70-43DB-8DFE-DC9BDB5CE5E3}"/>
    <dgm:cxn modelId="{9DD40DCF-38D6-4B2F-ABB7-A7D037B7D671}" srcId="{583A9188-8BC5-4F92-9B7D-216125C7F424}" destId="{77EB2F77-2FB6-44A6-B93E-897C79C173CB}" srcOrd="1" destOrd="0" parTransId="{116B0956-6C57-44BA-BD64-028162D70BDA}" sibTransId="{CA6F0E18-56F3-4F86-954D-D26DD2C00AA7}"/>
    <dgm:cxn modelId="{613470C5-8272-46CC-BFAC-30AF63B84F3C}" type="presParOf" srcId="{25C02CC9-CD3B-4BCF-9E32-BBB1115FE550}" destId="{619C69D9-A3BD-4E4D-9F21-FD77F7C529FD}" srcOrd="0" destOrd="0" presId="urn:microsoft.com/office/officeart/2005/8/layout/vList2"/>
    <dgm:cxn modelId="{16B5FF55-B387-4F05-A97B-39FAFAE5669D}" type="presParOf" srcId="{25C02CC9-CD3B-4BCF-9E32-BBB1115FE550}" destId="{1B612CDF-CF19-4045-84EA-3C7326B4EEEA}" srcOrd="1" destOrd="0" presId="urn:microsoft.com/office/officeart/2005/8/layout/vList2"/>
    <dgm:cxn modelId="{97B7AEC6-4CF2-4F8F-AB5D-420450E52AD0}" type="presParOf" srcId="{25C02CC9-CD3B-4BCF-9E32-BBB1115FE550}" destId="{3B5E8709-8B2F-4BA3-8F84-37523F1D3066}" srcOrd="2" destOrd="0" presId="urn:microsoft.com/office/officeart/2005/8/layout/vList2"/>
    <dgm:cxn modelId="{59B5510B-F7CC-446E-B1EF-630D65FFF53D}" type="presParOf" srcId="{25C02CC9-CD3B-4BCF-9E32-BBB1115FE550}" destId="{CAE39D2D-9256-4E68-98DA-25E91180FC56}" srcOrd="3" destOrd="0" presId="urn:microsoft.com/office/officeart/2005/8/layout/vList2"/>
    <dgm:cxn modelId="{5364D578-864B-4A17-8794-ADE3F9C6953C}" type="presParOf" srcId="{25C02CC9-CD3B-4BCF-9E32-BBB1115FE550}" destId="{6A9059EA-F4CF-4A1C-B5C4-24531DB95B49}" srcOrd="4" destOrd="0" presId="urn:microsoft.com/office/officeart/2005/8/layout/vList2"/>
    <dgm:cxn modelId="{0C5DD1F2-3E1C-4474-88D4-79F1486FAB0C}" type="presParOf" srcId="{25C02CC9-CD3B-4BCF-9E32-BBB1115FE550}" destId="{FE3839E8-06D2-4C88-853F-6F9EB44A03F1}" srcOrd="5" destOrd="0" presId="urn:microsoft.com/office/officeart/2005/8/layout/vList2"/>
    <dgm:cxn modelId="{0435B0DE-218C-460F-988E-0F1768F2A35A}" type="presParOf" srcId="{25C02CC9-CD3B-4BCF-9E32-BBB1115FE550}" destId="{60E70415-05EC-4E30-AA19-A071E3451D4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22DA37-862A-4013-A964-11D56B488B06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7F477F5A-0396-4A80-AE19-461AB4948530}">
      <dgm:prSet custT="1"/>
      <dgm:spPr/>
      <dgm:t>
        <a:bodyPr/>
        <a:lstStyle/>
        <a:p>
          <a:r>
            <a:rPr lang="en-US" sz="1800" dirty="0"/>
            <a:t>Maintain professional behavior at all times.</a:t>
          </a:r>
        </a:p>
      </dgm:t>
    </dgm:pt>
    <dgm:pt modelId="{9F14A466-2FFC-4CEE-849F-A938BD5B147B}" type="parTrans" cxnId="{E649B840-1558-46AD-8AFA-913D94D797EF}">
      <dgm:prSet/>
      <dgm:spPr/>
      <dgm:t>
        <a:bodyPr/>
        <a:lstStyle/>
        <a:p>
          <a:endParaRPr lang="en-US"/>
        </a:p>
      </dgm:t>
    </dgm:pt>
    <dgm:pt modelId="{DD20CEE3-45BC-4A12-B25A-96A650FE897B}" type="sibTrans" cxnId="{E649B840-1558-46AD-8AFA-913D94D797EF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42FF69F6-D771-451A-BD29-B44D4CAC4349}">
      <dgm:prSet/>
      <dgm:spPr/>
      <dgm:t>
        <a:bodyPr/>
        <a:lstStyle/>
        <a:p>
          <a:r>
            <a:rPr lang="en-US" sz="1800" dirty="0"/>
            <a:t>Respect personal boundaries and consent.</a:t>
          </a:r>
        </a:p>
      </dgm:t>
    </dgm:pt>
    <dgm:pt modelId="{6E0E9E74-A8AF-4EEF-9B52-A9D013893EE1}" type="parTrans" cxnId="{C9779883-6024-4A80-A2AB-EC147B741A27}">
      <dgm:prSet/>
      <dgm:spPr/>
      <dgm:t>
        <a:bodyPr/>
        <a:lstStyle/>
        <a:p>
          <a:endParaRPr lang="en-US"/>
        </a:p>
      </dgm:t>
    </dgm:pt>
    <dgm:pt modelId="{3A593B4B-5B9D-44D5-B8ED-CFE443B007F0}" type="sibTrans" cxnId="{C9779883-6024-4A80-A2AB-EC147B741A27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B42EB596-320A-4C3F-A04A-EBE209E91BBC}">
      <dgm:prSet/>
      <dgm:spPr/>
      <dgm:t>
        <a:bodyPr/>
        <a:lstStyle/>
        <a:p>
          <a:r>
            <a:rPr lang="en-US" sz="1800" dirty="0"/>
            <a:t>Speak up or report if you witness harassment.</a:t>
          </a:r>
        </a:p>
      </dgm:t>
    </dgm:pt>
    <dgm:pt modelId="{706DB40F-3471-46CB-BFC8-2D04956BA2B6}" type="parTrans" cxnId="{6B85BCC2-AD3B-47F1-9A3D-9DBF4F9A1922}">
      <dgm:prSet/>
      <dgm:spPr/>
      <dgm:t>
        <a:bodyPr/>
        <a:lstStyle/>
        <a:p>
          <a:endParaRPr lang="en-US"/>
        </a:p>
      </dgm:t>
    </dgm:pt>
    <dgm:pt modelId="{A282DC3B-C81B-4483-B83D-4C950C7CA5CF}" type="sibTrans" cxnId="{6B85BCC2-AD3B-47F1-9A3D-9DBF4F9A1922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F72F077D-EB57-4D92-B182-B35803504E9B}">
      <dgm:prSet/>
      <dgm:spPr/>
      <dgm:t>
        <a:bodyPr/>
        <a:lstStyle/>
        <a:p>
          <a:r>
            <a:rPr lang="en-US" sz="1800" dirty="0"/>
            <a:t>Cooperate with inquiries in a fair and honest manner.</a:t>
          </a:r>
        </a:p>
      </dgm:t>
    </dgm:pt>
    <dgm:pt modelId="{D57271AB-3560-4AD7-A0D0-08E5740726C2}" type="parTrans" cxnId="{00061BB4-C067-401E-A879-AD66380FEF42}">
      <dgm:prSet/>
      <dgm:spPr/>
      <dgm:t>
        <a:bodyPr/>
        <a:lstStyle/>
        <a:p>
          <a:endParaRPr lang="en-US"/>
        </a:p>
      </dgm:t>
    </dgm:pt>
    <dgm:pt modelId="{714C60AA-ADE4-4D41-9E83-0B4BD0F7E92F}" type="sibTrans" cxnId="{00061BB4-C067-401E-A879-AD66380FEF42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7896E02A-A295-4D0E-8077-7DDAF2CEDE79}" type="pres">
      <dgm:prSet presAssocID="{5122DA37-862A-4013-A964-11D56B488B06}" presName="Name0" presStyleCnt="0">
        <dgm:presLayoutVars>
          <dgm:animLvl val="lvl"/>
          <dgm:resizeHandles val="exact"/>
        </dgm:presLayoutVars>
      </dgm:prSet>
      <dgm:spPr/>
    </dgm:pt>
    <dgm:pt modelId="{2ABA7470-8CB8-4FB8-88C7-7D6BFF5784EE}" type="pres">
      <dgm:prSet presAssocID="{7F477F5A-0396-4A80-AE19-461AB4948530}" presName="compositeNode" presStyleCnt="0">
        <dgm:presLayoutVars>
          <dgm:bulletEnabled val="1"/>
        </dgm:presLayoutVars>
      </dgm:prSet>
      <dgm:spPr/>
    </dgm:pt>
    <dgm:pt modelId="{A1D037BF-ECA5-46B8-A8A2-2D97E69E4DD9}" type="pres">
      <dgm:prSet presAssocID="{7F477F5A-0396-4A80-AE19-461AB4948530}" presName="bgRect" presStyleLbl="bgAccFollowNode1" presStyleIdx="0" presStyleCnt="4"/>
      <dgm:spPr/>
    </dgm:pt>
    <dgm:pt modelId="{CD92C628-7C43-48F0-A782-5BEB4D73A8DD}" type="pres">
      <dgm:prSet presAssocID="{DD20CEE3-45BC-4A12-B25A-96A650FE897B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EFE3650B-6284-4187-B17C-EC548DC6AF37}" type="pres">
      <dgm:prSet presAssocID="{7F477F5A-0396-4A80-AE19-461AB4948530}" presName="bottomLine" presStyleLbl="alignNode1" presStyleIdx="1" presStyleCnt="8">
        <dgm:presLayoutVars/>
      </dgm:prSet>
      <dgm:spPr/>
    </dgm:pt>
    <dgm:pt modelId="{20D9886A-E1AF-41B6-ADEA-BEE13FCA26DC}" type="pres">
      <dgm:prSet presAssocID="{7F477F5A-0396-4A80-AE19-461AB4948530}" presName="nodeText" presStyleLbl="bgAccFollowNode1" presStyleIdx="0" presStyleCnt="4">
        <dgm:presLayoutVars>
          <dgm:bulletEnabled val="1"/>
        </dgm:presLayoutVars>
      </dgm:prSet>
      <dgm:spPr/>
    </dgm:pt>
    <dgm:pt modelId="{30B7149F-6E9A-4B28-89F0-5330D79F1F7C}" type="pres">
      <dgm:prSet presAssocID="{DD20CEE3-45BC-4A12-B25A-96A650FE897B}" presName="sibTrans" presStyleCnt="0"/>
      <dgm:spPr/>
    </dgm:pt>
    <dgm:pt modelId="{7E4388E1-A1B4-4C5D-B779-599611A4AA9E}" type="pres">
      <dgm:prSet presAssocID="{42FF69F6-D771-451A-BD29-B44D4CAC4349}" presName="compositeNode" presStyleCnt="0">
        <dgm:presLayoutVars>
          <dgm:bulletEnabled val="1"/>
        </dgm:presLayoutVars>
      </dgm:prSet>
      <dgm:spPr/>
    </dgm:pt>
    <dgm:pt modelId="{9CC53BC5-6DDC-43AB-81E5-A7CE6AC5D20C}" type="pres">
      <dgm:prSet presAssocID="{42FF69F6-D771-451A-BD29-B44D4CAC4349}" presName="bgRect" presStyleLbl="bgAccFollowNode1" presStyleIdx="1" presStyleCnt="4"/>
      <dgm:spPr/>
    </dgm:pt>
    <dgm:pt modelId="{4F6E0DC8-A4BE-4B7B-9B29-AC21367C8701}" type="pres">
      <dgm:prSet presAssocID="{3A593B4B-5B9D-44D5-B8ED-CFE443B007F0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1FF11F1B-4339-442C-872C-6A4EFA01C027}" type="pres">
      <dgm:prSet presAssocID="{42FF69F6-D771-451A-BD29-B44D4CAC4349}" presName="bottomLine" presStyleLbl="alignNode1" presStyleIdx="3" presStyleCnt="8">
        <dgm:presLayoutVars/>
      </dgm:prSet>
      <dgm:spPr/>
    </dgm:pt>
    <dgm:pt modelId="{696B65AE-5FD4-422B-BE0F-A1BD63F4B418}" type="pres">
      <dgm:prSet presAssocID="{42FF69F6-D771-451A-BD29-B44D4CAC4349}" presName="nodeText" presStyleLbl="bgAccFollowNode1" presStyleIdx="1" presStyleCnt="4">
        <dgm:presLayoutVars>
          <dgm:bulletEnabled val="1"/>
        </dgm:presLayoutVars>
      </dgm:prSet>
      <dgm:spPr/>
    </dgm:pt>
    <dgm:pt modelId="{A321D405-9D6D-4B89-B7D6-DACB9EB55684}" type="pres">
      <dgm:prSet presAssocID="{3A593B4B-5B9D-44D5-B8ED-CFE443B007F0}" presName="sibTrans" presStyleCnt="0"/>
      <dgm:spPr/>
    </dgm:pt>
    <dgm:pt modelId="{55CCD623-1635-4FA6-9794-617A84348AA4}" type="pres">
      <dgm:prSet presAssocID="{B42EB596-320A-4C3F-A04A-EBE209E91BBC}" presName="compositeNode" presStyleCnt="0">
        <dgm:presLayoutVars>
          <dgm:bulletEnabled val="1"/>
        </dgm:presLayoutVars>
      </dgm:prSet>
      <dgm:spPr/>
    </dgm:pt>
    <dgm:pt modelId="{24736A80-CF04-46DA-B9BB-958BFCB712D5}" type="pres">
      <dgm:prSet presAssocID="{B42EB596-320A-4C3F-A04A-EBE209E91BBC}" presName="bgRect" presStyleLbl="bgAccFollowNode1" presStyleIdx="2" presStyleCnt="4"/>
      <dgm:spPr/>
    </dgm:pt>
    <dgm:pt modelId="{3F8B523B-3E9A-4380-9249-991A18D85A14}" type="pres">
      <dgm:prSet presAssocID="{A282DC3B-C81B-4483-B83D-4C950C7CA5CF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18578071-D582-44E5-A488-4536044A5EE8}" type="pres">
      <dgm:prSet presAssocID="{B42EB596-320A-4C3F-A04A-EBE209E91BBC}" presName="bottomLine" presStyleLbl="alignNode1" presStyleIdx="5" presStyleCnt="8">
        <dgm:presLayoutVars/>
      </dgm:prSet>
      <dgm:spPr/>
    </dgm:pt>
    <dgm:pt modelId="{EBCF8221-6620-4285-A71F-AE1FD5558EBF}" type="pres">
      <dgm:prSet presAssocID="{B42EB596-320A-4C3F-A04A-EBE209E91BBC}" presName="nodeText" presStyleLbl="bgAccFollowNode1" presStyleIdx="2" presStyleCnt="4">
        <dgm:presLayoutVars>
          <dgm:bulletEnabled val="1"/>
        </dgm:presLayoutVars>
      </dgm:prSet>
      <dgm:spPr/>
    </dgm:pt>
    <dgm:pt modelId="{EEEB28CB-D716-4F42-9B84-91F2CBF60621}" type="pres">
      <dgm:prSet presAssocID="{A282DC3B-C81B-4483-B83D-4C950C7CA5CF}" presName="sibTrans" presStyleCnt="0"/>
      <dgm:spPr/>
    </dgm:pt>
    <dgm:pt modelId="{7B8731CB-426A-4FF8-A93D-932B5D11E439}" type="pres">
      <dgm:prSet presAssocID="{F72F077D-EB57-4D92-B182-B35803504E9B}" presName="compositeNode" presStyleCnt="0">
        <dgm:presLayoutVars>
          <dgm:bulletEnabled val="1"/>
        </dgm:presLayoutVars>
      </dgm:prSet>
      <dgm:spPr/>
    </dgm:pt>
    <dgm:pt modelId="{EAB0E059-B1C3-4285-B411-E8B3C638E1D8}" type="pres">
      <dgm:prSet presAssocID="{F72F077D-EB57-4D92-B182-B35803504E9B}" presName="bgRect" presStyleLbl="bgAccFollowNode1" presStyleIdx="3" presStyleCnt="4"/>
      <dgm:spPr/>
    </dgm:pt>
    <dgm:pt modelId="{0371F4FC-9623-4943-9D71-4D1A1FEF509E}" type="pres">
      <dgm:prSet presAssocID="{714C60AA-ADE4-4D41-9E83-0B4BD0F7E92F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05C0276E-C4F2-489E-BF31-2835737642B4}" type="pres">
      <dgm:prSet presAssocID="{F72F077D-EB57-4D92-B182-B35803504E9B}" presName="bottomLine" presStyleLbl="alignNode1" presStyleIdx="7" presStyleCnt="8">
        <dgm:presLayoutVars/>
      </dgm:prSet>
      <dgm:spPr/>
    </dgm:pt>
    <dgm:pt modelId="{540D9F0E-6EA1-46D0-985E-F3D7F77E01AB}" type="pres">
      <dgm:prSet presAssocID="{F72F077D-EB57-4D92-B182-B35803504E9B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225D4C17-5BB9-4AE6-8105-F4DAD8E45625}" type="presOf" srcId="{5122DA37-862A-4013-A964-11D56B488B06}" destId="{7896E02A-A295-4D0E-8077-7DDAF2CEDE79}" srcOrd="0" destOrd="0" presId="urn:microsoft.com/office/officeart/2016/7/layout/BasicLinearProcessNumbered"/>
    <dgm:cxn modelId="{E649B840-1558-46AD-8AFA-913D94D797EF}" srcId="{5122DA37-862A-4013-A964-11D56B488B06}" destId="{7F477F5A-0396-4A80-AE19-461AB4948530}" srcOrd="0" destOrd="0" parTransId="{9F14A466-2FFC-4CEE-849F-A938BD5B147B}" sibTransId="{DD20CEE3-45BC-4A12-B25A-96A650FE897B}"/>
    <dgm:cxn modelId="{ACE19845-655F-443D-95D1-26B1FB358844}" type="presOf" srcId="{B42EB596-320A-4C3F-A04A-EBE209E91BBC}" destId="{EBCF8221-6620-4285-A71F-AE1FD5558EBF}" srcOrd="1" destOrd="0" presId="urn:microsoft.com/office/officeart/2016/7/layout/BasicLinearProcessNumbered"/>
    <dgm:cxn modelId="{65B30D4C-56BB-4A01-B92A-9DCD1C6ACD40}" type="presOf" srcId="{A282DC3B-C81B-4483-B83D-4C950C7CA5CF}" destId="{3F8B523B-3E9A-4380-9249-991A18D85A14}" srcOrd="0" destOrd="0" presId="urn:microsoft.com/office/officeart/2016/7/layout/BasicLinearProcessNumbered"/>
    <dgm:cxn modelId="{C9779883-6024-4A80-A2AB-EC147B741A27}" srcId="{5122DA37-862A-4013-A964-11D56B488B06}" destId="{42FF69F6-D771-451A-BD29-B44D4CAC4349}" srcOrd="1" destOrd="0" parTransId="{6E0E9E74-A8AF-4EEF-9B52-A9D013893EE1}" sibTransId="{3A593B4B-5B9D-44D5-B8ED-CFE443B007F0}"/>
    <dgm:cxn modelId="{00061BB4-C067-401E-A879-AD66380FEF42}" srcId="{5122DA37-862A-4013-A964-11D56B488B06}" destId="{F72F077D-EB57-4D92-B182-B35803504E9B}" srcOrd="3" destOrd="0" parTransId="{D57271AB-3560-4AD7-A0D0-08E5740726C2}" sibTransId="{714C60AA-ADE4-4D41-9E83-0B4BD0F7E92F}"/>
    <dgm:cxn modelId="{4229AFBC-134B-4E99-BB88-EF11E91BECC8}" type="presOf" srcId="{3A593B4B-5B9D-44D5-B8ED-CFE443B007F0}" destId="{4F6E0DC8-A4BE-4B7B-9B29-AC21367C8701}" srcOrd="0" destOrd="0" presId="urn:microsoft.com/office/officeart/2016/7/layout/BasicLinearProcessNumbered"/>
    <dgm:cxn modelId="{616CA1BF-D14E-4F36-BC9B-AE4D119F83AC}" type="presOf" srcId="{B42EB596-320A-4C3F-A04A-EBE209E91BBC}" destId="{24736A80-CF04-46DA-B9BB-958BFCB712D5}" srcOrd="0" destOrd="0" presId="urn:microsoft.com/office/officeart/2016/7/layout/BasicLinearProcessNumbered"/>
    <dgm:cxn modelId="{6B85BCC2-AD3B-47F1-9A3D-9DBF4F9A1922}" srcId="{5122DA37-862A-4013-A964-11D56B488B06}" destId="{B42EB596-320A-4C3F-A04A-EBE209E91BBC}" srcOrd="2" destOrd="0" parTransId="{706DB40F-3471-46CB-BFC8-2D04956BA2B6}" sibTransId="{A282DC3B-C81B-4483-B83D-4C950C7CA5CF}"/>
    <dgm:cxn modelId="{B4E665C3-53E7-48A8-8080-B38720C657AC}" type="presOf" srcId="{42FF69F6-D771-451A-BD29-B44D4CAC4349}" destId="{9CC53BC5-6DDC-43AB-81E5-A7CE6AC5D20C}" srcOrd="0" destOrd="0" presId="urn:microsoft.com/office/officeart/2016/7/layout/BasicLinearProcessNumbered"/>
    <dgm:cxn modelId="{680903D2-5ED8-4E82-8F5A-05824AB186C7}" type="presOf" srcId="{F72F077D-EB57-4D92-B182-B35803504E9B}" destId="{540D9F0E-6EA1-46D0-985E-F3D7F77E01AB}" srcOrd="1" destOrd="0" presId="urn:microsoft.com/office/officeart/2016/7/layout/BasicLinearProcessNumbered"/>
    <dgm:cxn modelId="{ABC472D6-08F0-4DF5-8B49-0E03F1259E4E}" type="presOf" srcId="{714C60AA-ADE4-4D41-9E83-0B4BD0F7E92F}" destId="{0371F4FC-9623-4943-9D71-4D1A1FEF509E}" srcOrd="0" destOrd="0" presId="urn:microsoft.com/office/officeart/2016/7/layout/BasicLinearProcessNumbered"/>
    <dgm:cxn modelId="{4696EADB-58E0-4068-AB11-691623E7F63D}" type="presOf" srcId="{DD20CEE3-45BC-4A12-B25A-96A650FE897B}" destId="{CD92C628-7C43-48F0-A782-5BEB4D73A8DD}" srcOrd="0" destOrd="0" presId="urn:microsoft.com/office/officeart/2016/7/layout/BasicLinearProcessNumbered"/>
    <dgm:cxn modelId="{938239DF-E719-45F0-A6B6-3B4A7D9089A2}" type="presOf" srcId="{7F477F5A-0396-4A80-AE19-461AB4948530}" destId="{A1D037BF-ECA5-46B8-A8A2-2D97E69E4DD9}" srcOrd="0" destOrd="0" presId="urn:microsoft.com/office/officeart/2016/7/layout/BasicLinearProcessNumbered"/>
    <dgm:cxn modelId="{93BF66E7-F018-4431-B0D6-17C1C84A89C2}" type="presOf" srcId="{F72F077D-EB57-4D92-B182-B35803504E9B}" destId="{EAB0E059-B1C3-4285-B411-E8B3C638E1D8}" srcOrd="0" destOrd="0" presId="urn:microsoft.com/office/officeart/2016/7/layout/BasicLinearProcessNumbered"/>
    <dgm:cxn modelId="{FE49FAF8-9BB6-48D0-A711-4C47F94CFD5A}" type="presOf" srcId="{42FF69F6-D771-451A-BD29-B44D4CAC4349}" destId="{696B65AE-5FD4-422B-BE0F-A1BD63F4B418}" srcOrd="1" destOrd="0" presId="urn:microsoft.com/office/officeart/2016/7/layout/BasicLinearProcessNumbered"/>
    <dgm:cxn modelId="{526312FC-FFA1-4454-A663-6A384948D3E7}" type="presOf" srcId="{7F477F5A-0396-4A80-AE19-461AB4948530}" destId="{20D9886A-E1AF-41B6-ADEA-BEE13FCA26DC}" srcOrd="1" destOrd="0" presId="urn:microsoft.com/office/officeart/2016/7/layout/BasicLinearProcessNumbered"/>
    <dgm:cxn modelId="{07141552-B367-4D68-8463-619A1C2FACEF}" type="presParOf" srcId="{7896E02A-A295-4D0E-8077-7DDAF2CEDE79}" destId="{2ABA7470-8CB8-4FB8-88C7-7D6BFF5784EE}" srcOrd="0" destOrd="0" presId="urn:microsoft.com/office/officeart/2016/7/layout/BasicLinearProcessNumbered"/>
    <dgm:cxn modelId="{230CD1D0-F24B-4BB7-9439-D44CA00FBCA1}" type="presParOf" srcId="{2ABA7470-8CB8-4FB8-88C7-7D6BFF5784EE}" destId="{A1D037BF-ECA5-46B8-A8A2-2D97E69E4DD9}" srcOrd="0" destOrd="0" presId="urn:microsoft.com/office/officeart/2016/7/layout/BasicLinearProcessNumbered"/>
    <dgm:cxn modelId="{4B42B02F-1537-4A6B-869B-FFA6A940DEA4}" type="presParOf" srcId="{2ABA7470-8CB8-4FB8-88C7-7D6BFF5784EE}" destId="{CD92C628-7C43-48F0-A782-5BEB4D73A8DD}" srcOrd="1" destOrd="0" presId="urn:microsoft.com/office/officeart/2016/7/layout/BasicLinearProcessNumbered"/>
    <dgm:cxn modelId="{6A804649-DE2C-4BA6-B235-47C8DC0EACB7}" type="presParOf" srcId="{2ABA7470-8CB8-4FB8-88C7-7D6BFF5784EE}" destId="{EFE3650B-6284-4187-B17C-EC548DC6AF37}" srcOrd="2" destOrd="0" presId="urn:microsoft.com/office/officeart/2016/7/layout/BasicLinearProcessNumbered"/>
    <dgm:cxn modelId="{2FE527E0-34C8-476E-9310-233E4AC564A6}" type="presParOf" srcId="{2ABA7470-8CB8-4FB8-88C7-7D6BFF5784EE}" destId="{20D9886A-E1AF-41B6-ADEA-BEE13FCA26DC}" srcOrd="3" destOrd="0" presId="urn:microsoft.com/office/officeart/2016/7/layout/BasicLinearProcessNumbered"/>
    <dgm:cxn modelId="{AB6C255D-D688-42F8-B033-8D17B016A975}" type="presParOf" srcId="{7896E02A-A295-4D0E-8077-7DDAF2CEDE79}" destId="{30B7149F-6E9A-4B28-89F0-5330D79F1F7C}" srcOrd="1" destOrd="0" presId="urn:microsoft.com/office/officeart/2016/7/layout/BasicLinearProcessNumbered"/>
    <dgm:cxn modelId="{4D528EE9-F9E4-4645-AFE3-93BA61D472F9}" type="presParOf" srcId="{7896E02A-A295-4D0E-8077-7DDAF2CEDE79}" destId="{7E4388E1-A1B4-4C5D-B779-599611A4AA9E}" srcOrd="2" destOrd="0" presId="urn:microsoft.com/office/officeart/2016/7/layout/BasicLinearProcessNumbered"/>
    <dgm:cxn modelId="{22FAFC27-80CF-41AE-A683-3B9A3E7EAEB3}" type="presParOf" srcId="{7E4388E1-A1B4-4C5D-B779-599611A4AA9E}" destId="{9CC53BC5-6DDC-43AB-81E5-A7CE6AC5D20C}" srcOrd="0" destOrd="0" presId="urn:microsoft.com/office/officeart/2016/7/layout/BasicLinearProcessNumbered"/>
    <dgm:cxn modelId="{EB7AF582-74A9-4DF4-9C17-CD581419823C}" type="presParOf" srcId="{7E4388E1-A1B4-4C5D-B779-599611A4AA9E}" destId="{4F6E0DC8-A4BE-4B7B-9B29-AC21367C8701}" srcOrd="1" destOrd="0" presId="urn:microsoft.com/office/officeart/2016/7/layout/BasicLinearProcessNumbered"/>
    <dgm:cxn modelId="{31D10ECC-89AE-4375-B9BF-3F28313B04BE}" type="presParOf" srcId="{7E4388E1-A1B4-4C5D-B779-599611A4AA9E}" destId="{1FF11F1B-4339-442C-872C-6A4EFA01C027}" srcOrd="2" destOrd="0" presId="urn:microsoft.com/office/officeart/2016/7/layout/BasicLinearProcessNumbered"/>
    <dgm:cxn modelId="{28CB949E-C230-4856-A590-8275CA8D1D49}" type="presParOf" srcId="{7E4388E1-A1B4-4C5D-B779-599611A4AA9E}" destId="{696B65AE-5FD4-422B-BE0F-A1BD63F4B418}" srcOrd="3" destOrd="0" presId="urn:microsoft.com/office/officeart/2016/7/layout/BasicLinearProcessNumbered"/>
    <dgm:cxn modelId="{77AAE796-9F23-4FE1-B2C2-5CA18B50C181}" type="presParOf" srcId="{7896E02A-A295-4D0E-8077-7DDAF2CEDE79}" destId="{A321D405-9D6D-4B89-B7D6-DACB9EB55684}" srcOrd="3" destOrd="0" presId="urn:microsoft.com/office/officeart/2016/7/layout/BasicLinearProcessNumbered"/>
    <dgm:cxn modelId="{03CE2ECD-B19E-4272-A3DF-0A062A8E5000}" type="presParOf" srcId="{7896E02A-A295-4D0E-8077-7DDAF2CEDE79}" destId="{55CCD623-1635-4FA6-9794-617A84348AA4}" srcOrd="4" destOrd="0" presId="urn:microsoft.com/office/officeart/2016/7/layout/BasicLinearProcessNumbered"/>
    <dgm:cxn modelId="{09CF5E31-071B-46C3-87D2-A3AA3294E093}" type="presParOf" srcId="{55CCD623-1635-4FA6-9794-617A84348AA4}" destId="{24736A80-CF04-46DA-B9BB-958BFCB712D5}" srcOrd="0" destOrd="0" presId="urn:microsoft.com/office/officeart/2016/7/layout/BasicLinearProcessNumbered"/>
    <dgm:cxn modelId="{1B6B005E-B178-4C81-B832-DD7AAFD8D79C}" type="presParOf" srcId="{55CCD623-1635-4FA6-9794-617A84348AA4}" destId="{3F8B523B-3E9A-4380-9249-991A18D85A14}" srcOrd="1" destOrd="0" presId="urn:microsoft.com/office/officeart/2016/7/layout/BasicLinearProcessNumbered"/>
    <dgm:cxn modelId="{59EB012E-27A1-4D08-AA03-EC87C56EFEB1}" type="presParOf" srcId="{55CCD623-1635-4FA6-9794-617A84348AA4}" destId="{18578071-D582-44E5-A488-4536044A5EE8}" srcOrd="2" destOrd="0" presId="urn:microsoft.com/office/officeart/2016/7/layout/BasicLinearProcessNumbered"/>
    <dgm:cxn modelId="{D3FDD088-196A-4D84-8D78-26D39786FE5D}" type="presParOf" srcId="{55CCD623-1635-4FA6-9794-617A84348AA4}" destId="{EBCF8221-6620-4285-A71F-AE1FD5558EBF}" srcOrd="3" destOrd="0" presId="urn:microsoft.com/office/officeart/2016/7/layout/BasicLinearProcessNumbered"/>
    <dgm:cxn modelId="{1B8F6C32-C8A2-401B-95D8-9FDE9F5D4883}" type="presParOf" srcId="{7896E02A-A295-4D0E-8077-7DDAF2CEDE79}" destId="{EEEB28CB-D716-4F42-9B84-91F2CBF60621}" srcOrd="5" destOrd="0" presId="urn:microsoft.com/office/officeart/2016/7/layout/BasicLinearProcessNumbered"/>
    <dgm:cxn modelId="{6AA4BF7C-66CD-4D9E-BF7B-BF0FCC1D3EF5}" type="presParOf" srcId="{7896E02A-A295-4D0E-8077-7DDAF2CEDE79}" destId="{7B8731CB-426A-4FF8-A93D-932B5D11E439}" srcOrd="6" destOrd="0" presId="urn:microsoft.com/office/officeart/2016/7/layout/BasicLinearProcessNumbered"/>
    <dgm:cxn modelId="{F1EA1E22-1958-49E5-BA6C-2620F5C5B600}" type="presParOf" srcId="{7B8731CB-426A-4FF8-A93D-932B5D11E439}" destId="{EAB0E059-B1C3-4285-B411-E8B3C638E1D8}" srcOrd="0" destOrd="0" presId="urn:microsoft.com/office/officeart/2016/7/layout/BasicLinearProcessNumbered"/>
    <dgm:cxn modelId="{2FE173B2-1DBA-44E9-8298-236CD12A0856}" type="presParOf" srcId="{7B8731CB-426A-4FF8-A93D-932B5D11E439}" destId="{0371F4FC-9623-4943-9D71-4D1A1FEF509E}" srcOrd="1" destOrd="0" presId="urn:microsoft.com/office/officeart/2016/7/layout/BasicLinearProcessNumbered"/>
    <dgm:cxn modelId="{A1C21642-D262-46DF-845D-5731B4F35229}" type="presParOf" srcId="{7B8731CB-426A-4FF8-A93D-932B5D11E439}" destId="{05C0276E-C4F2-489E-BF31-2835737642B4}" srcOrd="2" destOrd="0" presId="urn:microsoft.com/office/officeart/2016/7/layout/BasicLinearProcessNumbered"/>
    <dgm:cxn modelId="{A5301D02-FBBF-48CD-8503-9177C329E29B}" type="presParOf" srcId="{7B8731CB-426A-4FF8-A93D-932B5D11E439}" destId="{540D9F0E-6EA1-46D0-985E-F3D7F77E01AB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4F3B70-2CE5-4243-943B-BC1CD1D570F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C0A320C-C0D4-491E-A42C-091F8F3FAAD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Complaints can be made to the Internal Committee (IC).</a:t>
          </a:r>
        </a:p>
      </dgm:t>
    </dgm:pt>
    <dgm:pt modelId="{7A0C888D-9B97-4F98-B885-81DF08A7EEE5}" type="parTrans" cxnId="{21723CBC-CB45-49BB-95DD-11DE5FFA809B}">
      <dgm:prSet/>
      <dgm:spPr/>
      <dgm:t>
        <a:bodyPr/>
        <a:lstStyle/>
        <a:p>
          <a:endParaRPr lang="en-US"/>
        </a:p>
      </dgm:t>
    </dgm:pt>
    <dgm:pt modelId="{485DA9B5-98D3-41AB-BC0C-C06E48EA36A7}" type="sibTrans" cxnId="{21723CBC-CB45-49BB-95DD-11DE5FFA809B}">
      <dgm:prSet/>
      <dgm:spPr/>
      <dgm:t>
        <a:bodyPr/>
        <a:lstStyle/>
        <a:p>
          <a:endParaRPr lang="en-US"/>
        </a:p>
      </dgm:t>
    </dgm:pt>
    <dgm:pt modelId="{FE0C8F4C-DD6B-4674-A934-C1A4809699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Reports should be made as early as possible.</a:t>
          </a:r>
        </a:p>
      </dgm:t>
    </dgm:pt>
    <dgm:pt modelId="{61F16A4F-307D-4D81-80DF-E2C91AB8838B}" type="parTrans" cxnId="{380CBAF1-38FE-4BC4-B2F9-3022FA5527B6}">
      <dgm:prSet/>
      <dgm:spPr/>
      <dgm:t>
        <a:bodyPr/>
        <a:lstStyle/>
        <a:p>
          <a:endParaRPr lang="en-US"/>
        </a:p>
      </dgm:t>
    </dgm:pt>
    <dgm:pt modelId="{91324F2E-C931-412B-8DEA-AA0E41A945A9}" type="sibTrans" cxnId="{380CBAF1-38FE-4BC4-B2F9-3022FA5527B6}">
      <dgm:prSet/>
      <dgm:spPr/>
      <dgm:t>
        <a:bodyPr/>
        <a:lstStyle/>
        <a:p>
          <a:endParaRPr lang="en-US"/>
        </a:p>
      </dgm:t>
    </dgm:pt>
    <dgm:pt modelId="{85D72067-B104-4751-96E4-83415CC0A09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Confidentiality of all parties is maintained.</a:t>
          </a:r>
        </a:p>
      </dgm:t>
    </dgm:pt>
    <dgm:pt modelId="{10DAD028-626A-4645-B495-E7704AE2FA2D}" type="parTrans" cxnId="{1BBC6495-6BAC-46FF-8B35-31C135A546B6}">
      <dgm:prSet/>
      <dgm:spPr/>
      <dgm:t>
        <a:bodyPr/>
        <a:lstStyle/>
        <a:p>
          <a:endParaRPr lang="en-US"/>
        </a:p>
      </dgm:t>
    </dgm:pt>
    <dgm:pt modelId="{2E3555F2-41AF-4B2C-95B4-5939D251A180}" type="sibTrans" cxnId="{1BBC6495-6BAC-46FF-8B35-31C135A546B6}">
      <dgm:prSet/>
      <dgm:spPr/>
      <dgm:t>
        <a:bodyPr/>
        <a:lstStyle/>
        <a:p>
          <a:endParaRPr lang="en-US"/>
        </a:p>
      </dgm:t>
    </dgm:pt>
    <dgm:pt modelId="{82044157-715A-4958-845B-D15281F2622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Retaliation against complainants is strictly prohibited.</a:t>
          </a:r>
        </a:p>
      </dgm:t>
    </dgm:pt>
    <dgm:pt modelId="{8EA12CF5-C2D6-4A9A-A26F-A90BD1DB7FDC}" type="parTrans" cxnId="{39952D91-A979-46F8-9D76-8B6DC0C445D8}">
      <dgm:prSet/>
      <dgm:spPr/>
      <dgm:t>
        <a:bodyPr/>
        <a:lstStyle/>
        <a:p>
          <a:endParaRPr lang="en-US"/>
        </a:p>
      </dgm:t>
    </dgm:pt>
    <dgm:pt modelId="{E7F4956B-817B-419B-8BA2-103246FFCE8E}" type="sibTrans" cxnId="{39952D91-A979-46F8-9D76-8B6DC0C445D8}">
      <dgm:prSet/>
      <dgm:spPr/>
      <dgm:t>
        <a:bodyPr/>
        <a:lstStyle/>
        <a:p>
          <a:endParaRPr lang="en-US"/>
        </a:p>
      </dgm:t>
    </dgm:pt>
    <dgm:pt modelId="{6D2E1CBE-326E-49AD-A31C-23A044CC976D}" type="pres">
      <dgm:prSet presAssocID="{D74F3B70-2CE5-4243-943B-BC1CD1D570FB}" presName="root" presStyleCnt="0">
        <dgm:presLayoutVars>
          <dgm:dir/>
          <dgm:resizeHandles val="exact"/>
        </dgm:presLayoutVars>
      </dgm:prSet>
      <dgm:spPr/>
    </dgm:pt>
    <dgm:pt modelId="{AFAAFABE-6B6A-4599-A570-F3B430BD4628}" type="pres">
      <dgm:prSet presAssocID="{0C0A320C-C0D4-491E-A42C-091F8F3FAADF}" presName="compNode" presStyleCnt="0"/>
      <dgm:spPr/>
    </dgm:pt>
    <dgm:pt modelId="{C27E682B-7533-4E66-B4EE-01ED5326E8D3}" type="pres">
      <dgm:prSet presAssocID="{0C0A320C-C0D4-491E-A42C-091F8F3FAADF}" presName="bgRect" presStyleLbl="bgShp" presStyleIdx="0" presStyleCnt="4"/>
      <dgm:spPr>
        <a:solidFill>
          <a:srgbClr val="811331"/>
        </a:solidFill>
      </dgm:spPr>
    </dgm:pt>
    <dgm:pt modelId="{4227871C-DE99-4C98-8621-69741278CD99}" type="pres">
      <dgm:prSet presAssocID="{0C0A320C-C0D4-491E-A42C-091F8F3FAAD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64DD2C28-4DCD-4F66-BF68-1D7089034F09}" type="pres">
      <dgm:prSet presAssocID="{0C0A320C-C0D4-491E-A42C-091F8F3FAADF}" presName="spaceRect" presStyleCnt="0"/>
      <dgm:spPr/>
    </dgm:pt>
    <dgm:pt modelId="{12181BE6-6DEF-4865-9757-E44E36DD27F8}" type="pres">
      <dgm:prSet presAssocID="{0C0A320C-C0D4-491E-A42C-091F8F3FAADF}" presName="parTx" presStyleLbl="revTx" presStyleIdx="0" presStyleCnt="4">
        <dgm:presLayoutVars>
          <dgm:chMax val="0"/>
          <dgm:chPref val="0"/>
        </dgm:presLayoutVars>
      </dgm:prSet>
      <dgm:spPr/>
    </dgm:pt>
    <dgm:pt modelId="{69EA3BD4-8194-4C8A-8E84-2F2BBC6B9419}" type="pres">
      <dgm:prSet presAssocID="{485DA9B5-98D3-41AB-BC0C-C06E48EA36A7}" presName="sibTrans" presStyleCnt="0"/>
      <dgm:spPr/>
    </dgm:pt>
    <dgm:pt modelId="{EAACF251-2A29-44F9-BD78-CE23B771C822}" type="pres">
      <dgm:prSet presAssocID="{FE0C8F4C-DD6B-4674-A934-C1A480969940}" presName="compNode" presStyleCnt="0"/>
      <dgm:spPr/>
    </dgm:pt>
    <dgm:pt modelId="{9A2E2CD2-D88C-41C7-B0AD-03230E125BAF}" type="pres">
      <dgm:prSet presAssocID="{FE0C8F4C-DD6B-4674-A934-C1A480969940}" presName="bgRect" presStyleLbl="bgShp" presStyleIdx="1" presStyleCnt="4"/>
      <dgm:spPr>
        <a:solidFill>
          <a:srgbClr val="811331"/>
        </a:solidFill>
      </dgm:spPr>
    </dgm:pt>
    <dgm:pt modelId="{2317510B-44BE-4663-A8F4-C694F4DEF2C9}" type="pres">
      <dgm:prSet presAssocID="{FE0C8F4C-DD6B-4674-A934-C1A48096994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4DD5D616-3473-4373-B951-E4B1C4D8C3C0}" type="pres">
      <dgm:prSet presAssocID="{FE0C8F4C-DD6B-4674-A934-C1A480969940}" presName="spaceRect" presStyleCnt="0"/>
      <dgm:spPr/>
    </dgm:pt>
    <dgm:pt modelId="{22F86E2B-22C9-47C9-A4A0-3FD1A80EA28D}" type="pres">
      <dgm:prSet presAssocID="{FE0C8F4C-DD6B-4674-A934-C1A480969940}" presName="parTx" presStyleLbl="revTx" presStyleIdx="1" presStyleCnt="4">
        <dgm:presLayoutVars>
          <dgm:chMax val="0"/>
          <dgm:chPref val="0"/>
        </dgm:presLayoutVars>
      </dgm:prSet>
      <dgm:spPr/>
    </dgm:pt>
    <dgm:pt modelId="{39C4D383-DA1D-43A6-B3EA-3CC53ED66B1F}" type="pres">
      <dgm:prSet presAssocID="{91324F2E-C931-412B-8DEA-AA0E41A945A9}" presName="sibTrans" presStyleCnt="0"/>
      <dgm:spPr/>
    </dgm:pt>
    <dgm:pt modelId="{900AF2D6-814F-4BE1-A3C4-EC1B56296D29}" type="pres">
      <dgm:prSet presAssocID="{85D72067-B104-4751-96E4-83415CC0A09B}" presName="compNode" presStyleCnt="0"/>
      <dgm:spPr/>
    </dgm:pt>
    <dgm:pt modelId="{3F3B5C9B-A0E5-4FE1-B9C9-D4F8056E3406}" type="pres">
      <dgm:prSet presAssocID="{85D72067-B104-4751-96E4-83415CC0A09B}" presName="bgRect" presStyleLbl="bgShp" presStyleIdx="2" presStyleCnt="4"/>
      <dgm:spPr>
        <a:solidFill>
          <a:srgbClr val="811331"/>
        </a:solidFill>
      </dgm:spPr>
    </dgm:pt>
    <dgm:pt modelId="{61EF2C65-9970-4AD4-8E9B-C219D7422549}" type="pres">
      <dgm:prSet presAssocID="{85D72067-B104-4751-96E4-83415CC0A09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B96E9544-33DE-493C-B11C-55A3050F0279}" type="pres">
      <dgm:prSet presAssocID="{85D72067-B104-4751-96E4-83415CC0A09B}" presName="spaceRect" presStyleCnt="0"/>
      <dgm:spPr/>
    </dgm:pt>
    <dgm:pt modelId="{0F7B0398-43B7-4C38-97E8-EEBA8E1CB9D8}" type="pres">
      <dgm:prSet presAssocID="{85D72067-B104-4751-96E4-83415CC0A09B}" presName="parTx" presStyleLbl="revTx" presStyleIdx="2" presStyleCnt="4">
        <dgm:presLayoutVars>
          <dgm:chMax val="0"/>
          <dgm:chPref val="0"/>
        </dgm:presLayoutVars>
      </dgm:prSet>
      <dgm:spPr/>
    </dgm:pt>
    <dgm:pt modelId="{C644BB06-9FDF-4929-8476-623958EDB458}" type="pres">
      <dgm:prSet presAssocID="{2E3555F2-41AF-4B2C-95B4-5939D251A180}" presName="sibTrans" presStyleCnt="0"/>
      <dgm:spPr/>
    </dgm:pt>
    <dgm:pt modelId="{D31F72B8-60F2-47A8-B7E9-555782D2B138}" type="pres">
      <dgm:prSet presAssocID="{82044157-715A-4958-845B-D15281F26220}" presName="compNode" presStyleCnt="0"/>
      <dgm:spPr/>
    </dgm:pt>
    <dgm:pt modelId="{74A49194-DA98-4809-91F5-F98F21C0B0BB}" type="pres">
      <dgm:prSet presAssocID="{82044157-715A-4958-845B-D15281F26220}" presName="bgRect" presStyleLbl="bgShp" presStyleIdx="3" presStyleCnt="4"/>
      <dgm:spPr>
        <a:solidFill>
          <a:srgbClr val="811331"/>
        </a:solidFill>
      </dgm:spPr>
    </dgm:pt>
    <dgm:pt modelId="{1DCB1534-A3BE-43BC-B4BA-0E256FA38743}" type="pres">
      <dgm:prSet presAssocID="{82044157-715A-4958-845B-D15281F2622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7FB0F6A2-2320-4982-B544-28E1A1DAAEEC}" type="pres">
      <dgm:prSet presAssocID="{82044157-715A-4958-845B-D15281F26220}" presName="spaceRect" presStyleCnt="0"/>
      <dgm:spPr/>
    </dgm:pt>
    <dgm:pt modelId="{CAEB1869-D15C-4B1C-9477-558603A040EC}" type="pres">
      <dgm:prSet presAssocID="{82044157-715A-4958-845B-D15281F26220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99C503B-CA80-4F6C-80F0-CC223AF276F3}" type="presOf" srcId="{82044157-715A-4958-845B-D15281F26220}" destId="{CAEB1869-D15C-4B1C-9477-558603A040EC}" srcOrd="0" destOrd="0" presId="urn:microsoft.com/office/officeart/2018/2/layout/IconVerticalSolidList"/>
    <dgm:cxn modelId="{1F98D47A-80CB-4028-A9AB-6DF3084DA350}" type="presOf" srcId="{0C0A320C-C0D4-491E-A42C-091F8F3FAADF}" destId="{12181BE6-6DEF-4865-9757-E44E36DD27F8}" srcOrd="0" destOrd="0" presId="urn:microsoft.com/office/officeart/2018/2/layout/IconVerticalSolidList"/>
    <dgm:cxn modelId="{39952D91-A979-46F8-9D76-8B6DC0C445D8}" srcId="{D74F3B70-2CE5-4243-943B-BC1CD1D570FB}" destId="{82044157-715A-4958-845B-D15281F26220}" srcOrd="3" destOrd="0" parTransId="{8EA12CF5-C2D6-4A9A-A26F-A90BD1DB7FDC}" sibTransId="{E7F4956B-817B-419B-8BA2-103246FFCE8E}"/>
    <dgm:cxn modelId="{1BBC6495-6BAC-46FF-8B35-31C135A546B6}" srcId="{D74F3B70-2CE5-4243-943B-BC1CD1D570FB}" destId="{85D72067-B104-4751-96E4-83415CC0A09B}" srcOrd="2" destOrd="0" parTransId="{10DAD028-626A-4645-B495-E7704AE2FA2D}" sibTransId="{2E3555F2-41AF-4B2C-95B4-5939D251A180}"/>
    <dgm:cxn modelId="{21723CBC-CB45-49BB-95DD-11DE5FFA809B}" srcId="{D74F3B70-2CE5-4243-943B-BC1CD1D570FB}" destId="{0C0A320C-C0D4-491E-A42C-091F8F3FAADF}" srcOrd="0" destOrd="0" parTransId="{7A0C888D-9B97-4F98-B885-81DF08A7EEE5}" sibTransId="{485DA9B5-98D3-41AB-BC0C-C06E48EA36A7}"/>
    <dgm:cxn modelId="{FB1847BF-8923-4C7D-8D81-CE00A64B2129}" type="presOf" srcId="{85D72067-B104-4751-96E4-83415CC0A09B}" destId="{0F7B0398-43B7-4C38-97E8-EEBA8E1CB9D8}" srcOrd="0" destOrd="0" presId="urn:microsoft.com/office/officeart/2018/2/layout/IconVerticalSolidList"/>
    <dgm:cxn modelId="{19EC3BD3-5E3E-4BDD-A064-2C92B9BC11AE}" type="presOf" srcId="{FE0C8F4C-DD6B-4674-A934-C1A480969940}" destId="{22F86E2B-22C9-47C9-A4A0-3FD1A80EA28D}" srcOrd="0" destOrd="0" presId="urn:microsoft.com/office/officeart/2018/2/layout/IconVerticalSolidList"/>
    <dgm:cxn modelId="{E2E671ED-0F1D-4731-9877-5B78E61138F0}" type="presOf" srcId="{D74F3B70-2CE5-4243-943B-BC1CD1D570FB}" destId="{6D2E1CBE-326E-49AD-A31C-23A044CC976D}" srcOrd="0" destOrd="0" presId="urn:microsoft.com/office/officeart/2018/2/layout/IconVerticalSolidList"/>
    <dgm:cxn modelId="{380CBAF1-38FE-4BC4-B2F9-3022FA5527B6}" srcId="{D74F3B70-2CE5-4243-943B-BC1CD1D570FB}" destId="{FE0C8F4C-DD6B-4674-A934-C1A480969940}" srcOrd="1" destOrd="0" parTransId="{61F16A4F-307D-4D81-80DF-E2C91AB8838B}" sibTransId="{91324F2E-C931-412B-8DEA-AA0E41A945A9}"/>
    <dgm:cxn modelId="{CC3C9180-A91C-43CC-AB89-FE97743368F5}" type="presParOf" srcId="{6D2E1CBE-326E-49AD-A31C-23A044CC976D}" destId="{AFAAFABE-6B6A-4599-A570-F3B430BD4628}" srcOrd="0" destOrd="0" presId="urn:microsoft.com/office/officeart/2018/2/layout/IconVerticalSolidList"/>
    <dgm:cxn modelId="{F446B306-35FF-4700-AD2F-B846EA17DA7C}" type="presParOf" srcId="{AFAAFABE-6B6A-4599-A570-F3B430BD4628}" destId="{C27E682B-7533-4E66-B4EE-01ED5326E8D3}" srcOrd="0" destOrd="0" presId="urn:microsoft.com/office/officeart/2018/2/layout/IconVerticalSolidList"/>
    <dgm:cxn modelId="{C9D81DC4-C0E8-4D8D-823F-EA018CF93049}" type="presParOf" srcId="{AFAAFABE-6B6A-4599-A570-F3B430BD4628}" destId="{4227871C-DE99-4C98-8621-69741278CD99}" srcOrd="1" destOrd="0" presId="urn:microsoft.com/office/officeart/2018/2/layout/IconVerticalSolidList"/>
    <dgm:cxn modelId="{6D7A2BCC-FF7D-4729-B193-BFE690D5BA25}" type="presParOf" srcId="{AFAAFABE-6B6A-4599-A570-F3B430BD4628}" destId="{64DD2C28-4DCD-4F66-BF68-1D7089034F09}" srcOrd="2" destOrd="0" presId="urn:microsoft.com/office/officeart/2018/2/layout/IconVerticalSolidList"/>
    <dgm:cxn modelId="{1F0A30A2-BDC8-4269-809E-3B9BC0C4406A}" type="presParOf" srcId="{AFAAFABE-6B6A-4599-A570-F3B430BD4628}" destId="{12181BE6-6DEF-4865-9757-E44E36DD27F8}" srcOrd="3" destOrd="0" presId="urn:microsoft.com/office/officeart/2018/2/layout/IconVerticalSolidList"/>
    <dgm:cxn modelId="{5D5DB96C-7B7F-4198-BA8B-A21F084A99CB}" type="presParOf" srcId="{6D2E1CBE-326E-49AD-A31C-23A044CC976D}" destId="{69EA3BD4-8194-4C8A-8E84-2F2BBC6B9419}" srcOrd="1" destOrd="0" presId="urn:microsoft.com/office/officeart/2018/2/layout/IconVerticalSolidList"/>
    <dgm:cxn modelId="{D0DE3749-3029-4934-80D8-3B5F75AE4A4E}" type="presParOf" srcId="{6D2E1CBE-326E-49AD-A31C-23A044CC976D}" destId="{EAACF251-2A29-44F9-BD78-CE23B771C822}" srcOrd="2" destOrd="0" presId="urn:microsoft.com/office/officeart/2018/2/layout/IconVerticalSolidList"/>
    <dgm:cxn modelId="{EA797EDC-0FBF-4CE0-B6D1-04D604E200D4}" type="presParOf" srcId="{EAACF251-2A29-44F9-BD78-CE23B771C822}" destId="{9A2E2CD2-D88C-41C7-B0AD-03230E125BAF}" srcOrd="0" destOrd="0" presId="urn:microsoft.com/office/officeart/2018/2/layout/IconVerticalSolidList"/>
    <dgm:cxn modelId="{C8921C6B-495B-4F45-8DF8-08417835E9DE}" type="presParOf" srcId="{EAACF251-2A29-44F9-BD78-CE23B771C822}" destId="{2317510B-44BE-4663-A8F4-C694F4DEF2C9}" srcOrd="1" destOrd="0" presId="urn:microsoft.com/office/officeart/2018/2/layout/IconVerticalSolidList"/>
    <dgm:cxn modelId="{09ADCCB3-4EFB-432B-B6AD-4EC5371BED84}" type="presParOf" srcId="{EAACF251-2A29-44F9-BD78-CE23B771C822}" destId="{4DD5D616-3473-4373-B951-E4B1C4D8C3C0}" srcOrd="2" destOrd="0" presId="urn:microsoft.com/office/officeart/2018/2/layout/IconVerticalSolidList"/>
    <dgm:cxn modelId="{81334A99-F553-46E9-926E-FE38DB7F1A22}" type="presParOf" srcId="{EAACF251-2A29-44F9-BD78-CE23B771C822}" destId="{22F86E2B-22C9-47C9-A4A0-3FD1A80EA28D}" srcOrd="3" destOrd="0" presId="urn:microsoft.com/office/officeart/2018/2/layout/IconVerticalSolidList"/>
    <dgm:cxn modelId="{9B777838-61C5-4A35-B550-3C159A693A4A}" type="presParOf" srcId="{6D2E1CBE-326E-49AD-A31C-23A044CC976D}" destId="{39C4D383-DA1D-43A6-B3EA-3CC53ED66B1F}" srcOrd="3" destOrd="0" presId="urn:microsoft.com/office/officeart/2018/2/layout/IconVerticalSolidList"/>
    <dgm:cxn modelId="{C9F7B784-14EB-4D70-8A8A-97C91774D25D}" type="presParOf" srcId="{6D2E1CBE-326E-49AD-A31C-23A044CC976D}" destId="{900AF2D6-814F-4BE1-A3C4-EC1B56296D29}" srcOrd="4" destOrd="0" presId="urn:microsoft.com/office/officeart/2018/2/layout/IconVerticalSolidList"/>
    <dgm:cxn modelId="{83EFFB51-1DB7-4DD8-9EEB-34F78E09A240}" type="presParOf" srcId="{900AF2D6-814F-4BE1-A3C4-EC1B56296D29}" destId="{3F3B5C9B-A0E5-4FE1-B9C9-D4F8056E3406}" srcOrd="0" destOrd="0" presId="urn:microsoft.com/office/officeart/2018/2/layout/IconVerticalSolidList"/>
    <dgm:cxn modelId="{F0D89D26-53B0-4EBC-8E82-66AF05B83BF1}" type="presParOf" srcId="{900AF2D6-814F-4BE1-A3C4-EC1B56296D29}" destId="{61EF2C65-9970-4AD4-8E9B-C219D7422549}" srcOrd="1" destOrd="0" presId="urn:microsoft.com/office/officeart/2018/2/layout/IconVerticalSolidList"/>
    <dgm:cxn modelId="{E9BDA29D-2040-4F05-AF3F-24BF52492DB2}" type="presParOf" srcId="{900AF2D6-814F-4BE1-A3C4-EC1B56296D29}" destId="{B96E9544-33DE-493C-B11C-55A3050F0279}" srcOrd="2" destOrd="0" presId="urn:microsoft.com/office/officeart/2018/2/layout/IconVerticalSolidList"/>
    <dgm:cxn modelId="{DE46E95E-0AB5-46CD-AC27-0D8575E9660A}" type="presParOf" srcId="{900AF2D6-814F-4BE1-A3C4-EC1B56296D29}" destId="{0F7B0398-43B7-4C38-97E8-EEBA8E1CB9D8}" srcOrd="3" destOrd="0" presId="urn:microsoft.com/office/officeart/2018/2/layout/IconVerticalSolidList"/>
    <dgm:cxn modelId="{C40B1329-7DDA-48EF-91AE-504C5800FA51}" type="presParOf" srcId="{6D2E1CBE-326E-49AD-A31C-23A044CC976D}" destId="{C644BB06-9FDF-4929-8476-623958EDB458}" srcOrd="5" destOrd="0" presId="urn:microsoft.com/office/officeart/2018/2/layout/IconVerticalSolidList"/>
    <dgm:cxn modelId="{28BD422D-D9FD-42B4-8D1A-3BC080F28B52}" type="presParOf" srcId="{6D2E1CBE-326E-49AD-A31C-23A044CC976D}" destId="{D31F72B8-60F2-47A8-B7E9-555782D2B138}" srcOrd="6" destOrd="0" presId="urn:microsoft.com/office/officeart/2018/2/layout/IconVerticalSolidList"/>
    <dgm:cxn modelId="{695C1DF5-1206-4A46-9F28-43496EB49508}" type="presParOf" srcId="{D31F72B8-60F2-47A8-B7E9-555782D2B138}" destId="{74A49194-DA98-4809-91F5-F98F21C0B0BB}" srcOrd="0" destOrd="0" presId="urn:microsoft.com/office/officeart/2018/2/layout/IconVerticalSolidList"/>
    <dgm:cxn modelId="{736A2962-7C78-449C-A1B3-E19B5DDBD38E}" type="presParOf" srcId="{D31F72B8-60F2-47A8-B7E9-555782D2B138}" destId="{1DCB1534-A3BE-43BC-B4BA-0E256FA38743}" srcOrd="1" destOrd="0" presId="urn:microsoft.com/office/officeart/2018/2/layout/IconVerticalSolidList"/>
    <dgm:cxn modelId="{48D91794-6495-4685-8D5A-7D9478DD08B2}" type="presParOf" srcId="{D31F72B8-60F2-47A8-B7E9-555782D2B138}" destId="{7FB0F6A2-2320-4982-B544-28E1A1DAAEEC}" srcOrd="2" destOrd="0" presId="urn:microsoft.com/office/officeart/2018/2/layout/IconVerticalSolidList"/>
    <dgm:cxn modelId="{A70AF7C3-A725-4427-A667-491CA1094D30}" type="presParOf" srcId="{D31F72B8-60F2-47A8-B7E9-555782D2B138}" destId="{CAEB1869-D15C-4B1C-9477-558603A040E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83A9188-8BC5-4F92-9B7D-216125C7F424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492A0F-AEE7-4FD3-A509-F7EB78380797}">
      <dgm:prSet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2000" dirty="0">
              <a:solidFill>
                <a:srgbClr val="FFFFFF"/>
              </a:solidFill>
              <a:latin typeface="Calibri" panose="020F0502020204030204"/>
              <a:ea typeface="Calibri"/>
              <a:cs typeface="Calibri"/>
            </a:rPr>
            <a:t>Disciplinary action as per company policy</a:t>
          </a:r>
          <a:r>
            <a:rPr lang="en-US" sz="2000" dirty="0">
              <a:solidFill>
                <a:srgbClr val="FFFFFF"/>
              </a:solidFill>
              <a:ea typeface="Calibri"/>
              <a:cs typeface="Calibri"/>
            </a:rPr>
            <a:t>.</a:t>
          </a:r>
        </a:p>
      </dgm:t>
    </dgm:pt>
    <dgm:pt modelId="{050E374F-1915-4A0A-AE9D-CD1DCBC44AC2}" type="parTrans" cxnId="{2ADDBF47-B9E0-4B43-A5F9-15F0F0DA6E4F}">
      <dgm:prSet/>
      <dgm:spPr/>
      <dgm:t>
        <a:bodyPr/>
        <a:lstStyle/>
        <a:p>
          <a:endParaRPr lang="en-US"/>
        </a:p>
      </dgm:t>
    </dgm:pt>
    <dgm:pt modelId="{1EE77CAE-29B1-4325-93DC-DEE6AA2253CC}" type="sibTrans" cxnId="{2ADDBF47-B9E0-4B43-A5F9-15F0F0DA6E4F}">
      <dgm:prSet/>
      <dgm:spPr/>
      <dgm:t>
        <a:bodyPr/>
        <a:lstStyle/>
        <a:p>
          <a:endParaRPr lang="en-US"/>
        </a:p>
      </dgm:t>
    </dgm:pt>
    <dgm:pt modelId="{77EB2F77-2FB6-44A6-B93E-897C79C173CB}">
      <dgm:prSet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2000" dirty="0">
              <a:solidFill>
                <a:srgbClr val="FFFFFF"/>
              </a:solidFill>
              <a:latin typeface="Calibri" panose="020F0502020204030204"/>
              <a:ea typeface="Calibri"/>
              <a:cs typeface="Calibri"/>
            </a:rPr>
            <a:t>Termination of employment in severe cases</a:t>
          </a:r>
          <a:r>
            <a:rPr lang="en-US" sz="2000" dirty="0">
              <a:solidFill>
                <a:srgbClr val="FFFFFF"/>
              </a:solidFill>
              <a:ea typeface="Calibri"/>
              <a:cs typeface="Calibri"/>
            </a:rPr>
            <a:t>.</a:t>
          </a:r>
        </a:p>
      </dgm:t>
    </dgm:pt>
    <dgm:pt modelId="{116B0956-6C57-44BA-BD64-028162D70BDA}" type="parTrans" cxnId="{9DD40DCF-38D6-4B2F-ABB7-A7D037B7D671}">
      <dgm:prSet/>
      <dgm:spPr/>
      <dgm:t>
        <a:bodyPr/>
        <a:lstStyle/>
        <a:p>
          <a:endParaRPr lang="en-US"/>
        </a:p>
      </dgm:t>
    </dgm:pt>
    <dgm:pt modelId="{CA6F0E18-56F3-4F86-954D-D26DD2C00AA7}" type="sibTrans" cxnId="{9DD40DCF-38D6-4B2F-ABB7-A7D037B7D671}">
      <dgm:prSet/>
      <dgm:spPr/>
      <dgm:t>
        <a:bodyPr/>
        <a:lstStyle/>
        <a:p>
          <a:endParaRPr lang="en-US"/>
        </a:p>
      </dgm:t>
    </dgm:pt>
    <dgm:pt modelId="{9C8ECB47-D69F-45A4-B523-14539C0C7990}">
      <dgm:prSet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2000" dirty="0">
              <a:solidFill>
                <a:srgbClr val="FFFFFF"/>
              </a:solidFill>
              <a:latin typeface="Calibri" panose="020F0502020204030204"/>
              <a:ea typeface="Calibri"/>
              <a:cs typeface="Calibri"/>
            </a:rPr>
            <a:t>Damage to professional reputation</a:t>
          </a:r>
          <a:r>
            <a:rPr lang="en-US" sz="2000" dirty="0">
              <a:solidFill>
                <a:srgbClr val="FFFFFF"/>
              </a:solidFill>
              <a:ea typeface="Calibri"/>
              <a:cs typeface="Calibri"/>
            </a:rPr>
            <a:t>.</a:t>
          </a:r>
          <a:endParaRPr lang="en-US" sz="2000" dirty="0">
            <a:solidFill>
              <a:srgbClr val="FFFFFF"/>
            </a:solidFill>
            <a:latin typeface="Calibri" panose="020F0502020204030204"/>
            <a:ea typeface="Calibri"/>
            <a:cs typeface="Calibri"/>
          </a:endParaRPr>
        </a:p>
      </dgm:t>
    </dgm:pt>
    <dgm:pt modelId="{234214B4-010A-488B-84D8-043A4C43334A}" type="parTrans" cxnId="{59521098-3292-4AED-82A7-CC38550CFE8A}">
      <dgm:prSet/>
      <dgm:spPr/>
      <dgm:t>
        <a:bodyPr/>
        <a:lstStyle/>
        <a:p>
          <a:endParaRPr lang="en-US"/>
        </a:p>
      </dgm:t>
    </dgm:pt>
    <dgm:pt modelId="{707D7D99-E79D-4CB2-9C28-ABDE2480E319}" type="sibTrans" cxnId="{59521098-3292-4AED-82A7-CC38550CFE8A}">
      <dgm:prSet/>
      <dgm:spPr/>
      <dgm:t>
        <a:bodyPr/>
        <a:lstStyle/>
        <a:p>
          <a:endParaRPr lang="en-US"/>
        </a:p>
      </dgm:t>
    </dgm:pt>
    <dgm:pt modelId="{13032B61-FE26-4A1D-843D-7745676F4DDE}">
      <dgm:prSet phldr="0" custT="1"/>
      <dgm:spPr>
        <a:solidFill>
          <a:srgbClr val="811331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en-US" sz="2000" dirty="0">
              <a:solidFill>
                <a:srgbClr val="FFFFFF"/>
              </a:solidFill>
              <a:latin typeface="Calibri" panose="020F0502020204030204"/>
              <a:ea typeface="Calibri"/>
              <a:cs typeface="Calibri"/>
            </a:rPr>
            <a:t>Legal consequences under applicable laws</a:t>
          </a:r>
          <a:r>
            <a:rPr lang="en-US" sz="2000" dirty="0">
              <a:solidFill>
                <a:srgbClr val="FFFFFF"/>
              </a:solidFill>
              <a:ea typeface="Calibri"/>
              <a:cs typeface="Calibri"/>
            </a:rPr>
            <a:t>.</a:t>
          </a:r>
        </a:p>
      </dgm:t>
    </dgm:pt>
    <dgm:pt modelId="{9672ED32-4FD9-4A51-8A29-D7D36E5BBEB7}" type="parTrans" cxnId="{B8A8F4A8-D4C6-4215-B319-C818F3E6D5F4}">
      <dgm:prSet/>
      <dgm:spPr/>
    </dgm:pt>
    <dgm:pt modelId="{7CDAD654-AD70-43DB-8DFE-DC9BDB5CE5E3}" type="sibTrans" cxnId="{B8A8F4A8-D4C6-4215-B319-C818F3E6D5F4}">
      <dgm:prSet/>
      <dgm:spPr/>
    </dgm:pt>
    <dgm:pt modelId="{25C02CC9-CD3B-4BCF-9E32-BBB1115FE550}" type="pres">
      <dgm:prSet presAssocID="{583A9188-8BC5-4F92-9B7D-216125C7F424}" presName="linear" presStyleCnt="0">
        <dgm:presLayoutVars>
          <dgm:animLvl val="lvl"/>
          <dgm:resizeHandles val="exact"/>
        </dgm:presLayoutVars>
      </dgm:prSet>
      <dgm:spPr/>
    </dgm:pt>
    <dgm:pt modelId="{619C69D9-A3BD-4E4D-9F21-FD77F7C529FD}" type="pres">
      <dgm:prSet presAssocID="{80492A0F-AEE7-4FD3-A509-F7EB7838079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B612CDF-CF19-4045-84EA-3C7326B4EEEA}" type="pres">
      <dgm:prSet presAssocID="{1EE77CAE-29B1-4325-93DC-DEE6AA2253CC}" presName="spacer" presStyleCnt="0"/>
      <dgm:spPr/>
    </dgm:pt>
    <dgm:pt modelId="{3B5E8709-8B2F-4BA3-8F84-37523F1D3066}" type="pres">
      <dgm:prSet presAssocID="{77EB2F77-2FB6-44A6-B93E-897C79C173C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AE39D2D-9256-4E68-98DA-25E91180FC56}" type="pres">
      <dgm:prSet presAssocID="{CA6F0E18-56F3-4F86-954D-D26DD2C00AA7}" presName="spacer" presStyleCnt="0"/>
      <dgm:spPr/>
    </dgm:pt>
    <dgm:pt modelId="{6A9059EA-F4CF-4A1C-B5C4-24531DB95B49}" type="pres">
      <dgm:prSet presAssocID="{13032B61-FE26-4A1D-843D-7745676F4D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E3839E8-06D2-4C88-853F-6F9EB44A03F1}" type="pres">
      <dgm:prSet presAssocID="{7CDAD654-AD70-43DB-8DFE-DC9BDB5CE5E3}" presName="spacer" presStyleCnt="0"/>
      <dgm:spPr/>
    </dgm:pt>
    <dgm:pt modelId="{60E70415-05EC-4E30-AA19-A071E3451D46}" type="pres">
      <dgm:prSet presAssocID="{9C8ECB47-D69F-45A4-B523-14539C0C799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ADDBF47-B9E0-4B43-A5F9-15F0F0DA6E4F}" srcId="{583A9188-8BC5-4F92-9B7D-216125C7F424}" destId="{80492A0F-AEE7-4FD3-A509-F7EB78380797}" srcOrd="0" destOrd="0" parTransId="{050E374F-1915-4A0A-AE9D-CD1DCBC44AC2}" sibTransId="{1EE77CAE-29B1-4325-93DC-DEE6AA2253CC}"/>
    <dgm:cxn modelId="{8DB5D748-C614-4837-9636-F7CBFF257246}" type="presOf" srcId="{13032B61-FE26-4A1D-843D-7745676F4DDE}" destId="{6A9059EA-F4CF-4A1C-B5C4-24531DB95B49}" srcOrd="0" destOrd="0" presId="urn:microsoft.com/office/officeart/2005/8/layout/vList2"/>
    <dgm:cxn modelId="{FC99E16B-84EC-441F-B190-338B6440B603}" type="presOf" srcId="{583A9188-8BC5-4F92-9B7D-216125C7F424}" destId="{25C02CC9-CD3B-4BCF-9E32-BBB1115FE550}" srcOrd="0" destOrd="0" presId="urn:microsoft.com/office/officeart/2005/8/layout/vList2"/>
    <dgm:cxn modelId="{DE95E66B-5733-4A32-80AC-76BB2B7CE51E}" type="presOf" srcId="{80492A0F-AEE7-4FD3-A509-F7EB78380797}" destId="{619C69D9-A3BD-4E4D-9F21-FD77F7C529FD}" srcOrd="0" destOrd="0" presId="urn:microsoft.com/office/officeart/2005/8/layout/vList2"/>
    <dgm:cxn modelId="{8EA82A51-9FF5-447C-8502-CA0BBB6C3BAB}" type="presOf" srcId="{9C8ECB47-D69F-45A4-B523-14539C0C7990}" destId="{60E70415-05EC-4E30-AA19-A071E3451D46}" srcOrd="0" destOrd="0" presId="urn:microsoft.com/office/officeart/2005/8/layout/vList2"/>
    <dgm:cxn modelId="{59521098-3292-4AED-82A7-CC38550CFE8A}" srcId="{583A9188-8BC5-4F92-9B7D-216125C7F424}" destId="{9C8ECB47-D69F-45A4-B523-14539C0C7990}" srcOrd="3" destOrd="0" parTransId="{234214B4-010A-488B-84D8-043A4C43334A}" sibTransId="{707D7D99-E79D-4CB2-9C28-ABDE2480E319}"/>
    <dgm:cxn modelId="{B8A8F4A8-D4C6-4215-B319-C818F3E6D5F4}" srcId="{583A9188-8BC5-4F92-9B7D-216125C7F424}" destId="{13032B61-FE26-4A1D-843D-7745676F4DDE}" srcOrd="2" destOrd="0" parTransId="{9672ED32-4FD9-4A51-8A29-D7D36E5BBEB7}" sibTransId="{7CDAD654-AD70-43DB-8DFE-DC9BDB5CE5E3}"/>
    <dgm:cxn modelId="{9DD40DCF-38D6-4B2F-ABB7-A7D037B7D671}" srcId="{583A9188-8BC5-4F92-9B7D-216125C7F424}" destId="{77EB2F77-2FB6-44A6-B93E-897C79C173CB}" srcOrd="1" destOrd="0" parTransId="{116B0956-6C57-44BA-BD64-028162D70BDA}" sibTransId="{CA6F0E18-56F3-4F86-954D-D26DD2C00AA7}"/>
    <dgm:cxn modelId="{AADE75E9-BC1F-4E1E-91EA-4E527B321343}" type="presOf" srcId="{77EB2F77-2FB6-44A6-B93E-897C79C173CB}" destId="{3B5E8709-8B2F-4BA3-8F84-37523F1D3066}" srcOrd="0" destOrd="0" presId="urn:microsoft.com/office/officeart/2005/8/layout/vList2"/>
    <dgm:cxn modelId="{0CDD8B25-76DD-4613-A28B-B65FE31AD487}" type="presParOf" srcId="{25C02CC9-CD3B-4BCF-9E32-BBB1115FE550}" destId="{619C69D9-A3BD-4E4D-9F21-FD77F7C529FD}" srcOrd="0" destOrd="0" presId="urn:microsoft.com/office/officeart/2005/8/layout/vList2"/>
    <dgm:cxn modelId="{478D161E-7780-424F-8E31-45016F959635}" type="presParOf" srcId="{25C02CC9-CD3B-4BCF-9E32-BBB1115FE550}" destId="{1B612CDF-CF19-4045-84EA-3C7326B4EEEA}" srcOrd="1" destOrd="0" presId="urn:microsoft.com/office/officeart/2005/8/layout/vList2"/>
    <dgm:cxn modelId="{6837F1B8-E4ED-47DD-94E6-A93C25675C66}" type="presParOf" srcId="{25C02CC9-CD3B-4BCF-9E32-BBB1115FE550}" destId="{3B5E8709-8B2F-4BA3-8F84-37523F1D3066}" srcOrd="2" destOrd="0" presId="urn:microsoft.com/office/officeart/2005/8/layout/vList2"/>
    <dgm:cxn modelId="{4708C085-DCC7-4998-A724-2742242A8747}" type="presParOf" srcId="{25C02CC9-CD3B-4BCF-9E32-BBB1115FE550}" destId="{CAE39D2D-9256-4E68-98DA-25E91180FC56}" srcOrd="3" destOrd="0" presId="urn:microsoft.com/office/officeart/2005/8/layout/vList2"/>
    <dgm:cxn modelId="{04DBFE64-3FC6-435F-867C-26222AE9770A}" type="presParOf" srcId="{25C02CC9-CD3B-4BCF-9E32-BBB1115FE550}" destId="{6A9059EA-F4CF-4A1C-B5C4-24531DB95B49}" srcOrd="4" destOrd="0" presId="urn:microsoft.com/office/officeart/2005/8/layout/vList2"/>
    <dgm:cxn modelId="{686D8EFF-EC17-4757-8E24-18F4C3A7B791}" type="presParOf" srcId="{25C02CC9-CD3B-4BCF-9E32-BBB1115FE550}" destId="{FE3839E8-06D2-4C88-853F-6F9EB44A03F1}" srcOrd="5" destOrd="0" presId="urn:microsoft.com/office/officeart/2005/8/layout/vList2"/>
    <dgm:cxn modelId="{CADD8FF4-64B0-4781-B997-A479EE631B8E}" type="presParOf" srcId="{25C02CC9-CD3B-4BCF-9E32-BBB1115FE550}" destId="{60E70415-05EC-4E30-AA19-A071E3451D4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484DAF-9B7A-4C0D-88D5-B25F886EF842}" type="doc">
      <dgm:prSet loTypeId="urn:microsoft.com/office/officeart/2016/7/layout/LinearArrowProcessNumbered" loCatId="process" qsTypeId="urn:microsoft.com/office/officeart/2005/8/quickstyle/simple2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41445BBF-05E0-48E9-ACA9-C55085C60379}">
      <dgm:prSet custT="1"/>
      <dgm:spPr/>
      <dgm:t>
        <a:bodyPr/>
        <a:lstStyle/>
        <a:p>
          <a:r>
            <a:rPr lang="en-US" sz="1800" dirty="0"/>
            <a:t>Be mindful of words, actions, and digital behavior.</a:t>
          </a:r>
        </a:p>
      </dgm:t>
    </dgm:pt>
    <dgm:pt modelId="{9A3A3BFD-FBEF-41E3-B72E-3E9E76D9E286}" type="parTrans" cxnId="{2E710532-2B76-45D0-8559-6D6E7681AF39}">
      <dgm:prSet/>
      <dgm:spPr/>
      <dgm:t>
        <a:bodyPr/>
        <a:lstStyle/>
        <a:p>
          <a:endParaRPr lang="en-US"/>
        </a:p>
      </dgm:t>
    </dgm:pt>
    <dgm:pt modelId="{14167E7A-8615-4407-8F74-E2B5FCC653D9}" type="sibTrans" cxnId="{2E710532-2B76-45D0-8559-6D6E7681AF39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30E39C4D-497B-45C4-A0E5-2ECD353265A3}">
      <dgm:prSet/>
      <dgm:spPr/>
      <dgm:t>
        <a:bodyPr/>
        <a:lstStyle/>
        <a:p>
          <a:r>
            <a:rPr lang="en-US" sz="1800" dirty="0"/>
            <a:t>Promote equality, dignity, and respect.</a:t>
          </a:r>
        </a:p>
      </dgm:t>
    </dgm:pt>
    <dgm:pt modelId="{88476C53-FF0E-4600-A930-0E39F5CC4438}" type="parTrans" cxnId="{A2E0CDEC-EB13-4DA0-8190-A42A5163DD8C}">
      <dgm:prSet/>
      <dgm:spPr/>
      <dgm:t>
        <a:bodyPr/>
        <a:lstStyle/>
        <a:p>
          <a:endParaRPr lang="en-US"/>
        </a:p>
      </dgm:t>
    </dgm:pt>
    <dgm:pt modelId="{02572DA7-394E-4BC0-B439-1EEA7EEB6918}" type="sibTrans" cxnId="{A2E0CDEC-EB13-4DA0-8190-A42A5163DD8C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1FAE0B70-28A6-4FC8-9BD3-DF548E3E83D4}">
      <dgm:prSet/>
      <dgm:spPr/>
      <dgm:t>
        <a:bodyPr/>
        <a:lstStyle/>
        <a:p>
          <a:r>
            <a:rPr lang="en-US" sz="1800" dirty="0"/>
            <a:t>Support colleagues and foster open communication.</a:t>
          </a:r>
        </a:p>
      </dgm:t>
    </dgm:pt>
    <dgm:pt modelId="{F0B985BB-5394-4C3D-9E06-C3A708E48C4F}" type="parTrans" cxnId="{619AA1DA-E911-494F-8F1F-C81E2F5FF023}">
      <dgm:prSet/>
      <dgm:spPr/>
      <dgm:t>
        <a:bodyPr/>
        <a:lstStyle/>
        <a:p>
          <a:endParaRPr lang="en-US"/>
        </a:p>
      </dgm:t>
    </dgm:pt>
    <dgm:pt modelId="{1517C628-96C7-4F67-94A1-57045D2C1110}" type="sibTrans" cxnId="{619AA1DA-E911-494F-8F1F-C81E2F5FF023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286F96D7-83B7-4607-AE12-3D13FB3FCF04}">
      <dgm:prSet/>
      <dgm:spPr/>
      <dgm:t>
        <a:bodyPr/>
        <a:lstStyle/>
        <a:p>
          <a:r>
            <a:rPr lang="en-US" sz="1800" dirty="0"/>
            <a:t>When in doubt, choose professionalism.</a:t>
          </a:r>
        </a:p>
      </dgm:t>
    </dgm:pt>
    <dgm:pt modelId="{226BD375-C584-4596-8E45-1D5B0F62F46F}" type="parTrans" cxnId="{C59C74BE-CA29-4119-8819-25748734A2AE}">
      <dgm:prSet/>
      <dgm:spPr/>
      <dgm:t>
        <a:bodyPr/>
        <a:lstStyle/>
        <a:p>
          <a:endParaRPr lang="en-US"/>
        </a:p>
      </dgm:t>
    </dgm:pt>
    <dgm:pt modelId="{0CBDF8AF-A8BE-4214-8E3C-73B71143D48E}" type="sibTrans" cxnId="{C59C74BE-CA29-4119-8819-25748734A2AE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79C08924-47F2-494F-BD19-2DF47D3B0391}" type="pres">
      <dgm:prSet presAssocID="{1A484DAF-9B7A-4C0D-88D5-B25F886EF842}" presName="linearFlow" presStyleCnt="0">
        <dgm:presLayoutVars>
          <dgm:dir/>
          <dgm:animLvl val="lvl"/>
          <dgm:resizeHandles val="exact"/>
        </dgm:presLayoutVars>
      </dgm:prSet>
      <dgm:spPr/>
    </dgm:pt>
    <dgm:pt modelId="{96381771-58BB-45EC-B397-B927849DCA2B}" type="pres">
      <dgm:prSet presAssocID="{41445BBF-05E0-48E9-ACA9-C55085C60379}" presName="compositeNode" presStyleCnt="0"/>
      <dgm:spPr/>
    </dgm:pt>
    <dgm:pt modelId="{91F276EF-D6BA-44E8-895E-F7DFDBBFD46A}" type="pres">
      <dgm:prSet presAssocID="{41445BBF-05E0-48E9-ACA9-C55085C6037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97D877C-1ABB-476D-BF7E-8A01C791E525}" type="pres">
      <dgm:prSet presAssocID="{41445BBF-05E0-48E9-ACA9-C55085C60379}" presName="parSh" presStyleCnt="0"/>
      <dgm:spPr/>
    </dgm:pt>
    <dgm:pt modelId="{7A3DAD92-5641-4E78-AEFA-FB6E78D26109}" type="pres">
      <dgm:prSet presAssocID="{41445BBF-05E0-48E9-ACA9-C55085C60379}" presName="lineNode" presStyleLbl="alignAccFollowNode1" presStyleIdx="0" presStyleCnt="12"/>
      <dgm:spPr/>
    </dgm:pt>
    <dgm:pt modelId="{B4B04A0C-D808-46DA-A2BB-D1573CC6CCF7}" type="pres">
      <dgm:prSet presAssocID="{41445BBF-05E0-48E9-ACA9-C55085C60379}" presName="lineArrowNode" presStyleLbl="alignAccFollowNode1" presStyleIdx="1" presStyleCnt="12"/>
      <dgm:spPr/>
    </dgm:pt>
    <dgm:pt modelId="{C79BC46C-90BA-495A-BCB8-C0948C82F30C}" type="pres">
      <dgm:prSet presAssocID="{14167E7A-8615-4407-8F74-E2B5FCC653D9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B673D8E6-21FC-40EA-AC3F-946AE16801A1}" type="pres">
      <dgm:prSet presAssocID="{14167E7A-8615-4407-8F74-E2B5FCC653D9}" presName="spacerBetweenCircleAndCallout" presStyleCnt="0">
        <dgm:presLayoutVars/>
      </dgm:prSet>
      <dgm:spPr/>
    </dgm:pt>
    <dgm:pt modelId="{184BD9C5-2E16-4F1B-9BD3-39672DE9F030}" type="pres">
      <dgm:prSet presAssocID="{41445BBF-05E0-48E9-ACA9-C55085C60379}" presName="nodeText" presStyleLbl="alignAccFollowNode1" presStyleIdx="2" presStyleCnt="12">
        <dgm:presLayoutVars>
          <dgm:bulletEnabled val="1"/>
        </dgm:presLayoutVars>
      </dgm:prSet>
      <dgm:spPr/>
    </dgm:pt>
    <dgm:pt modelId="{CA2C003C-2A5B-40D2-A6F7-A7C4B3D4743F}" type="pres">
      <dgm:prSet presAssocID="{14167E7A-8615-4407-8F74-E2B5FCC653D9}" presName="sibTransComposite" presStyleCnt="0"/>
      <dgm:spPr/>
    </dgm:pt>
    <dgm:pt modelId="{19AEA676-E277-4B3D-93B5-4F88541D3882}" type="pres">
      <dgm:prSet presAssocID="{30E39C4D-497B-45C4-A0E5-2ECD353265A3}" presName="compositeNode" presStyleCnt="0"/>
      <dgm:spPr/>
    </dgm:pt>
    <dgm:pt modelId="{7DA35FD2-F6DE-41A8-BABE-216AEA84C474}" type="pres">
      <dgm:prSet presAssocID="{30E39C4D-497B-45C4-A0E5-2ECD353265A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D09FD50-697B-47EB-BC81-FDD63568CA0B}" type="pres">
      <dgm:prSet presAssocID="{30E39C4D-497B-45C4-A0E5-2ECD353265A3}" presName="parSh" presStyleCnt="0"/>
      <dgm:spPr/>
    </dgm:pt>
    <dgm:pt modelId="{4F940B9D-E7F8-4736-B058-B379643851F0}" type="pres">
      <dgm:prSet presAssocID="{30E39C4D-497B-45C4-A0E5-2ECD353265A3}" presName="lineNode" presStyleLbl="alignAccFollowNode1" presStyleIdx="3" presStyleCnt="12"/>
      <dgm:spPr/>
    </dgm:pt>
    <dgm:pt modelId="{1A784A38-EF57-48DD-AA7E-35C654E3652A}" type="pres">
      <dgm:prSet presAssocID="{30E39C4D-497B-45C4-A0E5-2ECD353265A3}" presName="lineArrowNode" presStyleLbl="alignAccFollowNode1" presStyleIdx="4" presStyleCnt="12"/>
      <dgm:spPr/>
    </dgm:pt>
    <dgm:pt modelId="{E867F091-CEB4-4CDB-A015-322FAFE15D2A}" type="pres">
      <dgm:prSet presAssocID="{02572DA7-394E-4BC0-B439-1EEA7EEB6918}" presName="sibTransNodeCircle" presStyleLbl="alignNode1" presStyleIdx="1" presStyleCnt="4">
        <dgm:presLayoutVars>
          <dgm:chMax val="0"/>
          <dgm:bulletEnabled/>
        </dgm:presLayoutVars>
      </dgm:prSet>
      <dgm:spPr/>
    </dgm:pt>
    <dgm:pt modelId="{2C1BC0B3-D2DC-473B-A328-0ECF720DEDC7}" type="pres">
      <dgm:prSet presAssocID="{02572DA7-394E-4BC0-B439-1EEA7EEB6918}" presName="spacerBetweenCircleAndCallout" presStyleCnt="0">
        <dgm:presLayoutVars/>
      </dgm:prSet>
      <dgm:spPr/>
    </dgm:pt>
    <dgm:pt modelId="{F5D623D9-49C2-4AFC-885A-C1FD4FE7F068}" type="pres">
      <dgm:prSet presAssocID="{30E39C4D-497B-45C4-A0E5-2ECD353265A3}" presName="nodeText" presStyleLbl="alignAccFollowNode1" presStyleIdx="5" presStyleCnt="12">
        <dgm:presLayoutVars>
          <dgm:bulletEnabled val="1"/>
        </dgm:presLayoutVars>
      </dgm:prSet>
      <dgm:spPr/>
    </dgm:pt>
    <dgm:pt modelId="{E0FC86ED-F59F-4C0D-9F73-CEF69AAE4477}" type="pres">
      <dgm:prSet presAssocID="{02572DA7-394E-4BC0-B439-1EEA7EEB6918}" presName="sibTransComposite" presStyleCnt="0"/>
      <dgm:spPr/>
    </dgm:pt>
    <dgm:pt modelId="{851A0C5B-B0F7-445D-BA0E-7F171DFBA806}" type="pres">
      <dgm:prSet presAssocID="{1FAE0B70-28A6-4FC8-9BD3-DF548E3E83D4}" presName="compositeNode" presStyleCnt="0"/>
      <dgm:spPr/>
    </dgm:pt>
    <dgm:pt modelId="{3AC54E2F-419F-4BA7-958B-9CCEED617115}" type="pres">
      <dgm:prSet presAssocID="{1FAE0B70-28A6-4FC8-9BD3-DF548E3E83D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80F087B-5A9C-4F25-9755-2B869B0364AD}" type="pres">
      <dgm:prSet presAssocID="{1FAE0B70-28A6-4FC8-9BD3-DF548E3E83D4}" presName="parSh" presStyleCnt="0"/>
      <dgm:spPr/>
    </dgm:pt>
    <dgm:pt modelId="{3BEE46E5-6BA1-432F-B8B7-AFA00179A4D4}" type="pres">
      <dgm:prSet presAssocID="{1FAE0B70-28A6-4FC8-9BD3-DF548E3E83D4}" presName="lineNode" presStyleLbl="alignAccFollowNode1" presStyleIdx="6" presStyleCnt="12"/>
      <dgm:spPr/>
    </dgm:pt>
    <dgm:pt modelId="{050F4EB7-8553-4687-A79C-3D029657CCC9}" type="pres">
      <dgm:prSet presAssocID="{1FAE0B70-28A6-4FC8-9BD3-DF548E3E83D4}" presName="lineArrowNode" presStyleLbl="alignAccFollowNode1" presStyleIdx="7" presStyleCnt="12"/>
      <dgm:spPr/>
    </dgm:pt>
    <dgm:pt modelId="{55F17E1D-9A35-4E44-8220-1C81B5085248}" type="pres">
      <dgm:prSet presAssocID="{1517C628-96C7-4F67-94A1-57045D2C1110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8DE2114F-1559-4B64-9B44-62B3135C00D1}" type="pres">
      <dgm:prSet presAssocID="{1517C628-96C7-4F67-94A1-57045D2C1110}" presName="spacerBetweenCircleAndCallout" presStyleCnt="0">
        <dgm:presLayoutVars/>
      </dgm:prSet>
      <dgm:spPr/>
    </dgm:pt>
    <dgm:pt modelId="{732EF639-9ACC-4A00-AAED-873E42833C44}" type="pres">
      <dgm:prSet presAssocID="{1FAE0B70-28A6-4FC8-9BD3-DF548E3E83D4}" presName="nodeText" presStyleLbl="alignAccFollowNode1" presStyleIdx="8" presStyleCnt="12">
        <dgm:presLayoutVars>
          <dgm:bulletEnabled val="1"/>
        </dgm:presLayoutVars>
      </dgm:prSet>
      <dgm:spPr/>
    </dgm:pt>
    <dgm:pt modelId="{3113715A-FEC0-4716-B00C-2E9791C455EC}" type="pres">
      <dgm:prSet presAssocID="{1517C628-96C7-4F67-94A1-57045D2C1110}" presName="sibTransComposite" presStyleCnt="0"/>
      <dgm:spPr/>
    </dgm:pt>
    <dgm:pt modelId="{47C05508-413B-4391-85BD-5F90A3957375}" type="pres">
      <dgm:prSet presAssocID="{286F96D7-83B7-4607-AE12-3D13FB3FCF04}" presName="compositeNode" presStyleCnt="0"/>
      <dgm:spPr/>
    </dgm:pt>
    <dgm:pt modelId="{BDD3B2DB-8D6D-461B-AFEC-7C54F140AFB4}" type="pres">
      <dgm:prSet presAssocID="{286F96D7-83B7-4607-AE12-3D13FB3FCF0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41B5B25-617B-4D0B-B8A6-AA2DFB510ACC}" type="pres">
      <dgm:prSet presAssocID="{286F96D7-83B7-4607-AE12-3D13FB3FCF04}" presName="parSh" presStyleCnt="0"/>
      <dgm:spPr/>
    </dgm:pt>
    <dgm:pt modelId="{03AC644F-549F-4D7A-A932-30441ED4E2E4}" type="pres">
      <dgm:prSet presAssocID="{286F96D7-83B7-4607-AE12-3D13FB3FCF04}" presName="lineNode" presStyleLbl="alignAccFollowNode1" presStyleIdx="9" presStyleCnt="12"/>
      <dgm:spPr/>
    </dgm:pt>
    <dgm:pt modelId="{9100E0A6-579D-46E0-990A-A36BC3BE8A4C}" type="pres">
      <dgm:prSet presAssocID="{286F96D7-83B7-4607-AE12-3D13FB3FCF04}" presName="lineArrowNode" presStyleLbl="alignAccFollowNode1" presStyleIdx="10" presStyleCnt="12"/>
      <dgm:spPr/>
    </dgm:pt>
    <dgm:pt modelId="{A27F567E-7C4F-489F-A533-71DBDD98C566}" type="pres">
      <dgm:prSet presAssocID="{0CBDF8AF-A8BE-4214-8E3C-73B71143D48E}" presName="sibTransNodeCircle" presStyleLbl="alignNode1" presStyleIdx="3" presStyleCnt="4">
        <dgm:presLayoutVars>
          <dgm:chMax val="0"/>
          <dgm:bulletEnabled/>
        </dgm:presLayoutVars>
      </dgm:prSet>
      <dgm:spPr/>
    </dgm:pt>
    <dgm:pt modelId="{A9545777-DF46-4D2F-93D0-124748D75275}" type="pres">
      <dgm:prSet presAssocID="{0CBDF8AF-A8BE-4214-8E3C-73B71143D48E}" presName="spacerBetweenCircleAndCallout" presStyleCnt="0">
        <dgm:presLayoutVars/>
      </dgm:prSet>
      <dgm:spPr/>
    </dgm:pt>
    <dgm:pt modelId="{36D47E3C-EE97-42A6-BC13-3E61A78B81D3}" type="pres">
      <dgm:prSet presAssocID="{286F96D7-83B7-4607-AE12-3D13FB3FCF04}" presName="nodeText" presStyleLbl="alignAccFollowNode1" presStyleIdx="11" presStyleCnt="12">
        <dgm:presLayoutVars>
          <dgm:bulletEnabled val="1"/>
        </dgm:presLayoutVars>
      </dgm:prSet>
      <dgm:spPr/>
    </dgm:pt>
  </dgm:ptLst>
  <dgm:cxnLst>
    <dgm:cxn modelId="{BCFBE611-0EC3-4FA7-86BC-9E0B9095329B}" type="presOf" srcId="{1A484DAF-9B7A-4C0D-88D5-B25F886EF842}" destId="{79C08924-47F2-494F-BD19-2DF47D3B0391}" srcOrd="0" destOrd="0" presId="urn:microsoft.com/office/officeart/2016/7/layout/LinearArrowProcessNumbered"/>
    <dgm:cxn modelId="{2E710532-2B76-45D0-8559-6D6E7681AF39}" srcId="{1A484DAF-9B7A-4C0D-88D5-B25F886EF842}" destId="{41445BBF-05E0-48E9-ACA9-C55085C60379}" srcOrd="0" destOrd="0" parTransId="{9A3A3BFD-FBEF-41E3-B72E-3E9E76D9E286}" sibTransId="{14167E7A-8615-4407-8F74-E2B5FCC653D9}"/>
    <dgm:cxn modelId="{6B3B7739-2947-4F06-8105-8E55BE54F024}" type="presOf" srcId="{41445BBF-05E0-48E9-ACA9-C55085C60379}" destId="{184BD9C5-2E16-4F1B-9BD3-39672DE9F030}" srcOrd="0" destOrd="0" presId="urn:microsoft.com/office/officeart/2016/7/layout/LinearArrowProcessNumbered"/>
    <dgm:cxn modelId="{BAD52B40-27E4-44AF-A9DC-5A2B0ED8ED6A}" type="presOf" srcId="{14167E7A-8615-4407-8F74-E2B5FCC653D9}" destId="{C79BC46C-90BA-495A-BCB8-C0948C82F30C}" srcOrd="0" destOrd="0" presId="urn:microsoft.com/office/officeart/2016/7/layout/LinearArrowProcessNumbered"/>
    <dgm:cxn modelId="{CED7EE4B-3B9A-42BD-BF25-F00778619C39}" type="presOf" srcId="{1517C628-96C7-4F67-94A1-57045D2C1110}" destId="{55F17E1D-9A35-4E44-8220-1C81B5085248}" srcOrd="0" destOrd="0" presId="urn:microsoft.com/office/officeart/2016/7/layout/LinearArrowProcessNumbered"/>
    <dgm:cxn modelId="{34EC7891-DA6B-4C3A-9712-D6EDAF700F47}" type="presOf" srcId="{0CBDF8AF-A8BE-4214-8E3C-73B71143D48E}" destId="{A27F567E-7C4F-489F-A533-71DBDD98C566}" srcOrd="0" destOrd="0" presId="urn:microsoft.com/office/officeart/2016/7/layout/LinearArrowProcessNumbered"/>
    <dgm:cxn modelId="{3000799E-368F-4AEF-929D-564E702CAE10}" type="presOf" srcId="{02572DA7-394E-4BC0-B439-1EEA7EEB6918}" destId="{E867F091-CEB4-4CDB-A015-322FAFE15D2A}" srcOrd="0" destOrd="0" presId="urn:microsoft.com/office/officeart/2016/7/layout/LinearArrowProcessNumbered"/>
    <dgm:cxn modelId="{05419AA4-FC83-4FFC-AB86-970ACDFA2DCB}" type="presOf" srcId="{286F96D7-83B7-4607-AE12-3D13FB3FCF04}" destId="{36D47E3C-EE97-42A6-BC13-3E61A78B81D3}" srcOrd="0" destOrd="0" presId="urn:microsoft.com/office/officeart/2016/7/layout/LinearArrowProcessNumbered"/>
    <dgm:cxn modelId="{769B88AA-4088-459A-8D33-DB0603F60F18}" type="presOf" srcId="{1FAE0B70-28A6-4FC8-9BD3-DF548E3E83D4}" destId="{732EF639-9ACC-4A00-AAED-873E42833C44}" srcOrd="0" destOrd="0" presId="urn:microsoft.com/office/officeart/2016/7/layout/LinearArrowProcessNumbered"/>
    <dgm:cxn modelId="{C59C74BE-CA29-4119-8819-25748734A2AE}" srcId="{1A484DAF-9B7A-4C0D-88D5-B25F886EF842}" destId="{286F96D7-83B7-4607-AE12-3D13FB3FCF04}" srcOrd="3" destOrd="0" parTransId="{226BD375-C584-4596-8E45-1D5B0F62F46F}" sibTransId="{0CBDF8AF-A8BE-4214-8E3C-73B71143D48E}"/>
    <dgm:cxn modelId="{392720CF-40FB-4EB3-8220-007F371694F3}" type="presOf" srcId="{30E39C4D-497B-45C4-A0E5-2ECD353265A3}" destId="{F5D623D9-49C2-4AFC-885A-C1FD4FE7F068}" srcOrd="0" destOrd="0" presId="urn:microsoft.com/office/officeart/2016/7/layout/LinearArrowProcessNumbered"/>
    <dgm:cxn modelId="{619AA1DA-E911-494F-8F1F-C81E2F5FF023}" srcId="{1A484DAF-9B7A-4C0D-88D5-B25F886EF842}" destId="{1FAE0B70-28A6-4FC8-9BD3-DF548E3E83D4}" srcOrd="2" destOrd="0" parTransId="{F0B985BB-5394-4C3D-9E06-C3A708E48C4F}" sibTransId="{1517C628-96C7-4F67-94A1-57045D2C1110}"/>
    <dgm:cxn modelId="{A2E0CDEC-EB13-4DA0-8190-A42A5163DD8C}" srcId="{1A484DAF-9B7A-4C0D-88D5-B25F886EF842}" destId="{30E39C4D-497B-45C4-A0E5-2ECD353265A3}" srcOrd="1" destOrd="0" parTransId="{88476C53-FF0E-4600-A930-0E39F5CC4438}" sibTransId="{02572DA7-394E-4BC0-B439-1EEA7EEB6918}"/>
    <dgm:cxn modelId="{36A66C04-6C33-48E5-A714-31B280E815A5}" type="presParOf" srcId="{79C08924-47F2-494F-BD19-2DF47D3B0391}" destId="{96381771-58BB-45EC-B397-B927849DCA2B}" srcOrd="0" destOrd="0" presId="urn:microsoft.com/office/officeart/2016/7/layout/LinearArrowProcessNumbered"/>
    <dgm:cxn modelId="{A0BAB097-FEB9-41E4-BCB6-EF22D9B8A4DD}" type="presParOf" srcId="{96381771-58BB-45EC-B397-B927849DCA2B}" destId="{91F276EF-D6BA-44E8-895E-F7DFDBBFD46A}" srcOrd="0" destOrd="0" presId="urn:microsoft.com/office/officeart/2016/7/layout/LinearArrowProcessNumbered"/>
    <dgm:cxn modelId="{7AE492A0-D8B0-4D98-8677-E38EB80681E0}" type="presParOf" srcId="{96381771-58BB-45EC-B397-B927849DCA2B}" destId="{F97D877C-1ABB-476D-BF7E-8A01C791E525}" srcOrd="1" destOrd="0" presId="urn:microsoft.com/office/officeart/2016/7/layout/LinearArrowProcessNumbered"/>
    <dgm:cxn modelId="{D9488B8C-E676-4C74-9496-F5DD27FAB11A}" type="presParOf" srcId="{F97D877C-1ABB-476D-BF7E-8A01C791E525}" destId="{7A3DAD92-5641-4E78-AEFA-FB6E78D26109}" srcOrd="0" destOrd="0" presId="urn:microsoft.com/office/officeart/2016/7/layout/LinearArrowProcessNumbered"/>
    <dgm:cxn modelId="{2CF0A65C-E791-44FF-B0E2-EBEBD548487E}" type="presParOf" srcId="{F97D877C-1ABB-476D-BF7E-8A01C791E525}" destId="{B4B04A0C-D808-46DA-A2BB-D1573CC6CCF7}" srcOrd="1" destOrd="0" presId="urn:microsoft.com/office/officeart/2016/7/layout/LinearArrowProcessNumbered"/>
    <dgm:cxn modelId="{EBFFB1FB-365D-4CDD-9C23-9B039B890470}" type="presParOf" srcId="{F97D877C-1ABB-476D-BF7E-8A01C791E525}" destId="{C79BC46C-90BA-495A-BCB8-C0948C82F30C}" srcOrd="2" destOrd="0" presId="urn:microsoft.com/office/officeart/2016/7/layout/LinearArrowProcessNumbered"/>
    <dgm:cxn modelId="{B0EF8C70-73FB-4300-852F-C5A69731BBF5}" type="presParOf" srcId="{F97D877C-1ABB-476D-BF7E-8A01C791E525}" destId="{B673D8E6-21FC-40EA-AC3F-946AE16801A1}" srcOrd="3" destOrd="0" presId="urn:microsoft.com/office/officeart/2016/7/layout/LinearArrowProcessNumbered"/>
    <dgm:cxn modelId="{15B9FAA2-BADF-42C0-AFC9-109A524FA96D}" type="presParOf" srcId="{96381771-58BB-45EC-B397-B927849DCA2B}" destId="{184BD9C5-2E16-4F1B-9BD3-39672DE9F030}" srcOrd="2" destOrd="0" presId="urn:microsoft.com/office/officeart/2016/7/layout/LinearArrowProcessNumbered"/>
    <dgm:cxn modelId="{A7B5D740-88C1-4112-9F6B-46B7B90D9128}" type="presParOf" srcId="{79C08924-47F2-494F-BD19-2DF47D3B0391}" destId="{CA2C003C-2A5B-40D2-A6F7-A7C4B3D4743F}" srcOrd="1" destOrd="0" presId="urn:microsoft.com/office/officeart/2016/7/layout/LinearArrowProcessNumbered"/>
    <dgm:cxn modelId="{E678917B-8E95-4403-98DC-1086885E10CF}" type="presParOf" srcId="{79C08924-47F2-494F-BD19-2DF47D3B0391}" destId="{19AEA676-E277-4B3D-93B5-4F88541D3882}" srcOrd="2" destOrd="0" presId="urn:microsoft.com/office/officeart/2016/7/layout/LinearArrowProcessNumbered"/>
    <dgm:cxn modelId="{6C82B40D-4DFE-4B2C-8854-7D945A1A369F}" type="presParOf" srcId="{19AEA676-E277-4B3D-93B5-4F88541D3882}" destId="{7DA35FD2-F6DE-41A8-BABE-216AEA84C474}" srcOrd="0" destOrd="0" presId="urn:microsoft.com/office/officeart/2016/7/layout/LinearArrowProcessNumbered"/>
    <dgm:cxn modelId="{156C9177-795A-4BF1-ACAB-293367D60CFF}" type="presParOf" srcId="{19AEA676-E277-4B3D-93B5-4F88541D3882}" destId="{ED09FD50-697B-47EB-BC81-FDD63568CA0B}" srcOrd="1" destOrd="0" presId="urn:microsoft.com/office/officeart/2016/7/layout/LinearArrowProcessNumbered"/>
    <dgm:cxn modelId="{1849CF1A-BD5A-452B-916C-B698B3393D11}" type="presParOf" srcId="{ED09FD50-697B-47EB-BC81-FDD63568CA0B}" destId="{4F940B9D-E7F8-4736-B058-B379643851F0}" srcOrd="0" destOrd="0" presId="urn:microsoft.com/office/officeart/2016/7/layout/LinearArrowProcessNumbered"/>
    <dgm:cxn modelId="{E43717C8-912E-4130-B8BE-1DE66973E12E}" type="presParOf" srcId="{ED09FD50-697B-47EB-BC81-FDD63568CA0B}" destId="{1A784A38-EF57-48DD-AA7E-35C654E3652A}" srcOrd="1" destOrd="0" presId="urn:microsoft.com/office/officeart/2016/7/layout/LinearArrowProcessNumbered"/>
    <dgm:cxn modelId="{E6F97B6C-95ED-4D3D-A653-2CD086E4C2DA}" type="presParOf" srcId="{ED09FD50-697B-47EB-BC81-FDD63568CA0B}" destId="{E867F091-CEB4-4CDB-A015-322FAFE15D2A}" srcOrd="2" destOrd="0" presId="urn:microsoft.com/office/officeart/2016/7/layout/LinearArrowProcessNumbered"/>
    <dgm:cxn modelId="{13F7FF29-7BB1-4AAB-8DDD-F8604BC80CBA}" type="presParOf" srcId="{ED09FD50-697B-47EB-BC81-FDD63568CA0B}" destId="{2C1BC0B3-D2DC-473B-A328-0ECF720DEDC7}" srcOrd="3" destOrd="0" presId="urn:microsoft.com/office/officeart/2016/7/layout/LinearArrowProcessNumbered"/>
    <dgm:cxn modelId="{46825B43-E7D4-4673-BDB0-321632D0D147}" type="presParOf" srcId="{19AEA676-E277-4B3D-93B5-4F88541D3882}" destId="{F5D623D9-49C2-4AFC-885A-C1FD4FE7F068}" srcOrd="2" destOrd="0" presId="urn:microsoft.com/office/officeart/2016/7/layout/LinearArrowProcessNumbered"/>
    <dgm:cxn modelId="{D32F2BC8-0ED3-45E4-B41B-EAA149F74FA6}" type="presParOf" srcId="{79C08924-47F2-494F-BD19-2DF47D3B0391}" destId="{E0FC86ED-F59F-4C0D-9F73-CEF69AAE4477}" srcOrd="3" destOrd="0" presId="urn:microsoft.com/office/officeart/2016/7/layout/LinearArrowProcessNumbered"/>
    <dgm:cxn modelId="{654A992F-53D3-49B8-8521-494E79FACC5B}" type="presParOf" srcId="{79C08924-47F2-494F-BD19-2DF47D3B0391}" destId="{851A0C5B-B0F7-445D-BA0E-7F171DFBA806}" srcOrd="4" destOrd="0" presId="urn:microsoft.com/office/officeart/2016/7/layout/LinearArrowProcessNumbered"/>
    <dgm:cxn modelId="{2D80C09E-9A3D-4AA6-9134-71785F94042C}" type="presParOf" srcId="{851A0C5B-B0F7-445D-BA0E-7F171DFBA806}" destId="{3AC54E2F-419F-4BA7-958B-9CCEED617115}" srcOrd="0" destOrd="0" presId="urn:microsoft.com/office/officeart/2016/7/layout/LinearArrowProcessNumbered"/>
    <dgm:cxn modelId="{4B15EDF4-6C77-426C-8B26-5CDC30706599}" type="presParOf" srcId="{851A0C5B-B0F7-445D-BA0E-7F171DFBA806}" destId="{A80F087B-5A9C-4F25-9755-2B869B0364AD}" srcOrd="1" destOrd="0" presId="urn:microsoft.com/office/officeart/2016/7/layout/LinearArrowProcessNumbered"/>
    <dgm:cxn modelId="{2B085C9B-603B-469B-90B4-EA390A2B3F25}" type="presParOf" srcId="{A80F087B-5A9C-4F25-9755-2B869B0364AD}" destId="{3BEE46E5-6BA1-432F-B8B7-AFA00179A4D4}" srcOrd="0" destOrd="0" presId="urn:microsoft.com/office/officeart/2016/7/layout/LinearArrowProcessNumbered"/>
    <dgm:cxn modelId="{5A1E8971-369E-42CC-B315-DCEA16591D73}" type="presParOf" srcId="{A80F087B-5A9C-4F25-9755-2B869B0364AD}" destId="{050F4EB7-8553-4687-A79C-3D029657CCC9}" srcOrd="1" destOrd="0" presId="urn:microsoft.com/office/officeart/2016/7/layout/LinearArrowProcessNumbered"/>
    <dgm:cxn modelId="{D1F57EB8-45C2-4C24-A5BF-CBD0090D63AC}" type="presParOf" srcId="{A80F087B-5A9C-4F25-9755-2B869B0364AD}" destId="{55F17E1D-9A35-4E44-8220-1C81B5085248}" srcOrd="2" destOrd="0" presId="urn:microsoft.com/office/officeart/2016/7/layout/LinearArrowProcessNumbered"/>
    <dgm:cxn modelId="{BE8BC218-7F61-4927-BAFE-85779D913C77}" type="presParOf" srcId="{A80F087B-5A9C-4F25-9755-2B869B0364AD}" destId="{8DE2114F-1559-4B64-9B44-62B3135C00D1}" srcOrd="3" destOrd="0" presId="urn:microsoft.com/office/officeart/2016/7/layout/LinearArrowProcessNumbered"/>
    <dgm:cxn modelId="{89931706-C2F0-4147-93F5-E6CA48137E2B}" type="presParOf" srcId="{851A0C5B-B0F7-445D-BA0E-7F171DFBA806}" destId="{732EF639-9ACC-4A00-AAED-873E42833C44}" srcOrd="2" destOrd="0" presId="urn:microsoft.com/office/officeart/2016/7/layout/LinearArrowProcessNumbered"/>
    <dgm:cxn modelId="{4FBD5C36-BBCB-43CE-B36D-354BABFC206F}" type="presParOf" srcId="{79C08924-47F2-494F-BD19-2DF47D3B0391}" destId="{3113715A-FEC0-4716-B00C-2E9791C455EC}" srcOrd="5" destOrd="0" presId="urn:microsoft.com/office/officeart/2016/7/layout/LinearArrowProcessNumbered"/>
    <dgm:cxn modelId="{F327CCEE-656D-42CD-8416-F2213D8F3CC9}" type="presParOf" srcId="{79C08924-47F2-494F-BD19-2DF47D3B0391}" destId="{47C05508-413B-4391-85BD-5F90A3957375}" srcOrd="6" destOrd="0" presId="urn:microsoft.com/office/officeart/2016/7/layout/LinearArrowProcessNumbered"/>
    <dgm:cxn modelId="{25CEFFA5-80FF-496D-BED6-F303F98F1B43}" type="presParOf" srcId="{47C05508-413B-4391-85BD-5F90A3957375}" destId="{BDD3B2DB-8D6D-461B-AFEC-7C54F140AFB4}" srcOrd="0" destOrd="0" presId="urn:microsoft.com/office/officeart/2016/7/layout/LinearArrowProcessNumbered"/>
    <dgm:cxn modelId="{040CC377-5E41-484A-9D9A-749AD8204581}" type="presParOf" srcId="{47C05508-413B-4391-85BD-5F90A3957375}" destId="{041B5B25-617B-4D0B-B8A6-AA2DFB510ACC}" srcOrd="1" destOrd="0" presId="urn:microsoft.com/office/officeart/2016/7/layout/LinearArrowProcessNumbered"/>
    <dgm:cxn modelId="{2C6735F8-6B40-4969-8D3A-69B72C1CA66A}" type="presParOf" srcId="{041B5B25-617B-4D0B-B8A6-AA2DFB510ACC}" destId="{03AC644F-549F-4D7A-A932-30441ED4E2E4}" srcOrd="0" destOrd="0" presId="urn:microsoft.com/office/officeart/2016/7/layout/LinearArrowProcessNumbered"/>
    <dgm:cxn modelId="{D952194B-0BEF-4894-8C5E-C7D30383D05A}" type="presParOf" srcId="{041B5B25-617B-4D0B-B8A6-AA2DFB510ACC}" destId="{9100E0A6-579D-46E0-990A-A36BC3BE8A4C}" srcOrd="1" destOrd="0" presId="urn:microsoft.com/office/officeart/2016/7/layout/LinearArrowProcessNumbered"/>
    <dgm:cxn modelId="{BE2CC038-D77E-44E6-9E11-F44403BF9DE0}" type="presParOf" srcId="{041B5B25-617B-4D0B-B8A6-AA2DFB510ACC}" destId="{A27F567E-7C4F-489F-A533-71DBDD98C566}" srcOrd="2" destOrd="0" presId="urn:microsoft.com/office/officeart/2016/7/layout/LinearArrowProcessNumbered"/>
    <dgm:cxn modelId="{CF34DC17-C09A-49D4-8205-BF81EA60838C}" type="presParOf" srcId="{041B5B25-617B-4D0B-B8A6-AA2DFB510ACC}" destId="{A9545777-DF46-4D2F-93D0-124748D75275}" srcOrd="3" destOrd="0" presId="urn:microsoft.com/office/officeart/2016/7/layout/LinearArrowProcessNumbered"/>
    <dgm:cxn modelId="{6ECB457D-F0F8-4CFA-AF3F-908B99A9F6D8}" type="presParOf" srcId="{47C05508-413B-4391-85BD-5F90A3957375}" destId="{36D47E3C-EE97-42A6-BC13-3E61A78B81D3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48F4D0-B33E-4BE2-9781-4547574CEB98}" type="doc">
      <dgm:prSet loTypeId="urn:microsoft.com/office/officeart/2005/8/layout/hierarchy1" loCatId="hierarchy" qsTypeId="urn:microsoft.com/office/officeart/2005/8/quickstyle/simple2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23326390-D84A-407E-9F59-855D6F01482E}">
      <dgm:prSet/>
      <dgm:spPr/>
      <dgm:t>
        <a:bodyPr/>
        <a:lstStyle/>
        <a:p>
          <a:r>
            <a:rPr lang="en-US"/>
            <a:t>A safe workplace is everyone’s responsibility.</a:t>
          </a:r>
        </a:p>
      </dgm:t>
    </dgm:pt>
    <dgm:pt modelId="{15475110-7DC8-4739-BC93-5E2DCB5FF732}" type="parTrans" cxnId="{CF20C040-3AFA-4A82-8A4E-22A71826FE02}">
      <dgm:prSet/>
      <dgm:spPr/>
      <dgm:t>
        <a:bodyPr/>
        <a:lstStyle/>
        <a:p>
          <a:endParaRPr lang="en-US"/>
        </a:p>
      </dgm:t>
    </dgm:pt>
    <dgm:pt modelId="{53ED5F90-502C-4C2D-B8AE-52C245F5CF28}" type="sibTrans" cxnId="{CF20C040-3AFA-4A82-8A4E-22A71826FE02}">
      <dgm:prSet/>
      <dgm:spPr/>
      <dgm:t>
        <a:bodyPr/>
        <a:lstStyle/>
        <a:p>
          <a:endParaRPr lang="en-US"/>
        </a:p>
      </dgm:t>
    </dgm:pt>
    <dgm:pt modelId="{9A866322-C295-4F73-BB86-22D00A378DF5}">
      <dgm:prSet/>
      <dgm:spPr/>
      <dgm:t>
        <a:bodyPr/>
        <a:lstStyle/>
        <a:p>
          <a:r>
            <a:rPr lang="en-US"/>
            <a:t>Your awareness and actions make a difference.</a:t>
          </a:r>
        </a:p>
      </dgm:t>
    </dgm:pt>
    <dgm:pt modelId="{DA8F4DB1-B801-4B27-B5E1-5A08CC51E7AC}" type="parTrans" cxnId="{40214C5B-7B4F-4961-8EC5-3B8914CA38FA}">
      <dgm:prSet/>
      <dgm:spPr/>
      <dgm:t>
        <a:bodyPr/>
        <a:lstStyle/>
        <a:p>
          <a:endParaRPr lang="en-US"/>
        </a:p>
      </dgm:t>
    </dgm:pt>
    <dgm:pt modelId="{79E2B934-D797-4D7D-89FF-C795969B9819}" type="sibTrans" cxnId="{40214C5B-7B4F-4961-8EC5-3B8914CA38FA}">
      <dgm:prSet/>
      <dgm:spPr/>
      <dgm:t>
        <a:bodyPr/>
        <a:lstStyle/>
        <a:p>
          <a:endParaRPr lang="en-US"/>
        </a:p>
      </dgm:t>
    </dgm:pt>
    <dgm:pt modelId="{FC52DA9D-1210-4140-9D39-3BFF870E42EF}" type="pres">
      <dgm:prSet presAssocID="{1648F4D0-B33E-4BE2-9781-4547574CEB9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2FEBA39-DE0B-499C-A1A9-AFA0FD748EF6}" type="pres">
      <dgm:prSet presAssocID="{23326390-D84A-407E-9F59-855D6F01482E}" presName="hierRoot1" presStyleCnt="0"/>
      <dgm:spPr/>
    </dgm:pt>
    <dgm:pt modelId="{ADD5F8DA-31A1-4F25-ADD8-4849CB5544BA}" type="pres">
      <dgm:prSet presAssocID="{23326390-D84A-407E-9F59-855D6F01482E}" presName="composite" presStyleCnt="0"/>
      <dgm:spPr/>
    </dgm:pt>
    <dgm:pt modelId="{0642B71D-80B1-4F00-B207-EA7B6D1A4AF6}" type="pres">
      <dgm:prSet presAssocID="{23326390-D84A-407E-9F59-855D6F01482E}" presName="background" presStyleLbl="node0" presStyleIdx="0" presStyleCnt="2"/>
      <dgm:spPr/>
    </dgm:pt>
    <dgm:pt modelId="{33991C74-16A6-41F0-A426-DC5DD97E6064}" type="pres">
      <dgm:prSet presAssocID="{23326390-D84A-407E-9F59-855D6F01482E}" presName="text" presStyleLbl="fgAcc0" presStyleIdx="0" presStyleCnt="2">
        <dgm:presLayoutVars>
          <dgm:chPref val="3"/>
        </dgm:presLayoutVars>
      </dgm:prSet>
      <dgm:spPr/>
    </dgm:pt>
    <dgm:pt modelId="{B82149FC-FD4E-407C-B7DE-89D6911B8026}" type="pres">
      <dgm:prSet presAssocID="{23326390-D84A-407E-9F59-855D6F01482E}" presName="hierChild2" presStyleCnt="0"/>
      <dgm:spPr/>
    </dgm:pt>
    <dgm:pt modelId="{F4B6CDD5-D0F7-471A-A45A-65CCDE0DAB1B}" type="pres">
      <dgm:prSet presAssocID="{9A866322-C295-4F73-BB86-22D00A378DF5}" presName="hierRoot1" presStyleCnt="0"/>
      <dgm:spPr/>
    </dgm:pt>
    <dgm:pt modelId="{CA5B0FC5-3637-476F-99C1-886E6651988D}" type="pres">
      <dgm:prSet presAssocID="{9A866322-C295-4F73-BB86-22D00A378DF5}" presName="composite" presStyleCnt="0"/>
      <dgm:spPr/>
    </dgm:pt>
    <dgm:pt modelId="{B5F08514-DEA3-4114-8E36-2454DD809983}" type="pres">
      <dgm:prSet presAssocID="{9A866322-C295-4F73-BB86-22D00A378DF5}" presName="background" presStyleLbl="node0" presStyleIdx="1" presStyleCnt="2"/>
      <dgm:spPr/>
    </dgm:pt>
    <dgm:pt modelId="{39098123-68C0-4AB9-9317-736FD9BAF1CB}" type="pres">
      <dgm:prSet presAssocID="{9A866322-C295-4F73-BB86-22D00A378DF5}" presName="text" presStyleLbl="fgAcc0" presStyleIdx="1" presStyleCnt="2">
        <dgm:presLayoutVars>
          <dgm:chPref val="3"/>
        </dgm:presLayoutVars>
      </dgm:prSet>
      <dgm:spPr/>
    </dgm:pt>
    <dgm:pt modelId="{D652D57B-4B06-42D4-AB0B-1395185FF3BF}" type="pres">
      <dgm:prSet presAssocID="{9A866322-C295-4F73-BB86-22D00A378DF5}" presName="hierChild2" presStyleCnt="0"/>
      <dgm:spPr/>
    </dgm:pt>
  </dgm:ptLst>
  <dgm:cxnLst>
    <dgm:cxn modelId="{BC5DE01A-CCE4-49F6-BCEC-988C41C222F3}" type="presOf" srcId="{9A866322-C295-4F73-BB86-22D00A378DF5}" destId="{39098123-68C0-4AB9-9317-736FD9BAF1CB}" srcOrd="0" destOrd="0" presId="urn:microsoft.com/office/officeart/2005/8/layout/hierarchy1"/>
    <dgm:cxn modelId="{CF20C040-3AFA-4A82-8A4E-22A71826FE02}" srcId="{1648F4D0-B33E-4BE2-9781-4547574CEB98}" destId="{23326390-D84A-407E-9F59-855D6F01482E}" srcOrd="0" destOrd="0" parTransId="{15475110-7DC8-4739-BC93-5E2DCB5FF732}" sibTransId="{53ED5F90-502C-4C2D-B8AE-52C245F5CF28}"/>
    <dgm:cxn modelId="{40214C5B-7B4F-4961-8EC5-3B8914CA38FA}" srcId="{1648F4D0-B33E-4BE2-9781-4547574CEB98}" destId="{9A866322-C295-4F73-BB86-22D00A378DF5}" srcOrd="1" destOrd="0" parTransId="{DA8F4DB1-B801-4B27-B5E1-5A08CC51E7AC}" sibTransId="{79E2B934-D797-4D7D-89FF-C795969B9819}"/>
    <dgm:cxn modelId="{89DF9355-EAFF-4DF3-AB33-8B6AFA398F60}" type="presOf" srcId="{1648F4D0-B33E-4BE2-9781-4547574CEB98}" destId="{FC52DA9D-1210-4140-9D39-3BFF870E42EF}" srcOrd="0" destOrd="0" presId="urn:microsoft.com/office/officeart/2005/8/layout/hierarchy1"/>
    <dgm:cxn modelId="{A3B3F9E7-626B-48F6-AC12-E6B7B5E2B047}" type="presOf" srcId="{23326390-D84A-407E-9F59-855D6F01482E}" destId="{33991C74-16A6-41F0-A426-DC5DD97E6064}" srcOrd="0" destOrd="0" presId="urn:microsoft.com/office/officeart/2005/8/layout/hierarchy1"/>
    <dgm:cxn modelId="{337E7536-81B5-48EE-B40D-BB6FD2C9B514}" type="presParOf" srcId="{FC52DA9D-1210-4140-9D39-3BFF870E42EF}" destId="{52FEBA39-DE0B-499C-A1A9-AFA0FD748EF6}" srcOrd="0" destOrd="0" presId="urn:microsoft.com/office/officeart/2005/8/layout/hierarchy1"/>
    <dgm:cxn modelId="{20F22D1C-1C70-456F-872A-839B95009F12}" type="presParOf" srcId="{52FEBA39-DE0B-499C-A1A9-AFA0FD748EF6}" destId="{ADD5F8DA-31A1-4F25-ADD8-4849CB5544BA}" srcOrd="0" destOrd="0" presId="urn:microsoft.com/office/officeart/2005/8/layout/hierarchy1"/>
    <dgm:cxn modelId="{FCCDD38B-A32C-44F9-AC6E-29061B439A46}" type="presParOf" srcId="{ADD5F8DA-31A1-4F25-ADD8-4849CB5544BA}" destId="{0642B71D-80B1-4F00-B207-EA7B6D1A4AF6}" srcOrd="0" destOrd="0" presId="urn:microsoft.com/office/officeart/2005/8/layout/hierarchy1"/>
    <dgm:cxn modelId="{F180A70B-D25D-4022-A0BC-58A9708C955E}" type="presParOf" srcId="{ADD5F8DA-31A1-4F25-ADD8-4849CB5544BA}" destId="{33991C74-16A6-41F0-A426-DC5DD97E6064}" srcOrd="1" destOrd="0" presId="urn:microsoft.com/office/officeart/2005/8/layout/hierarchy1"/>
    <dgm:cxn modelId="{A4456921-8F94-4161-BF64-8A76F94220E4}" type="presParOf" srcId="{52FEBA39-DE0B-499C-A1A9-AFA0FD748EF6}" destId="{B82149FC-FD4E-407C-B7DE-89D6911B8026}" srcOrd="1" destOrd="0" presId="urn:microsoft.com/office/officeart/2005/8/layout/hierarchy1"/>
    <dgm:cxn modelId="{3209F84F-C9F2-4BB9-A4EA-593BDB3F37E0}" type="presParOf" srcId="{FC52DA9D-1210-4140-9D39-3BFF870E42EF}" destId="{F4B6CDD5-D0F7-471A-A45A-65CCDE0DAB1B}" srcOrd="1" destOrd="0" presId="urn:microsoft.com/office/officeart/2005/8/layout/hierarchy1"/>
    <dgm:cxn modelId="{B96DFFF4-0ED7-40F3-A2BA-D12EFF33A409}" type="presParOf" srcId="{F4B6CDD5-D0F7-471A-A45A-65CCDE0DAB1B}" destId="{CA5B0FC5-3637-476F-99C1-886E6651988D}" srcOrd="0" destOrd="0" presId="urn:microsoft.com/office/officeart/2005/8/layout/hierarchy1"/>
    <dgm:cxn modelId="{97A09FC4-C183-40CC-AC40-1EA3B9309E1D}" type="presParOf" srcId="{CA5B0FC5-3637-476F-99C1-886E6651988D}" destId="{B5F08514-DEA3-4114-8E36-2454DD809983}" srcOrd="0" destOrd="0" presId="urn:microsoft.com/office/officeart/2005/8/layout/hierarchy1"/>
    <dgm:cxn modelId="{532C819B-A3E9-4EBC-80FA-453DFB710946}" type="presParOf" srcId="{CA5B0FC5-3637-476F-99C1-886E6651988D}" destId="{39098123-68C0-4AB9-9317-736FD9BAF1CB}" srcOrd="1" destOrd="0" presId="urn:microsoft.com/office/officeart/2005/8/layout/hierarchy1"/>
    <dgm:cxn modelId="{4338E007-0A65-454C-A4FD-95A4F90BECB1}" type="presParOf" srcId="{F4B6CDD5-D0F7-471A-A45A-65CCDE0DAB1B}" destId="{D652D57B-4B06-42D4-AB0B-1395185FF3B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9C69D9-A3BD-4E4D-9F21-FD77F7C529FD}">
      <dsp:nvSpPr>
        <dsp:cNvPr id="0" name=""/>
        <dsp:cNvSpPr/>
      </dsp:nvSpPr>
      <dsp:spPr>
        <a:xfrm>
          <a:off x="0" y="23007"/>
          <a:ext cx="9602958" cy="104832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FF"/>
              </a:solidFill>
              <a:ea typeface="+mn-ea"/>
              <a:cs typeface="+mn-cs"/>
            </a:rPr>
            <a:t>POSH stands for Prevention of Sexual Harassment at the Workplace.</a:t>
          </a:r>
        </a:p>
      </dsp:txBody>
      <dsp:txXfrm>
        <a:off x="51175" y="74182"/>
        <a:ext cx="9500608" cy="945970"/>
      </dsp:txXfrm>
    </dsp:sp>
    <dsp:sp modelId="{3B5E8709-8B2F-4BA3-8F84-37523F1D3066}">
      <dsp:nvSpPr>
        <dsp:cNvPr id="0" name=""/>
        <dsp:cNvSpPr/>
      </dsp:nvSpPr>
      <dsp:spPr>
        <a:xfrm>
          <a:off x="0" y="1232607"/>
          <a:ext cx="9602958" cy="104832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FF"/>
              </a:solidFill>
              <a:ea typeface="+mn-ea"/>
              <a:cs typeface="+mn-cs"/>
            </a:rPr>
            <a:t>It ensures a safe, respectful, and inclusive work environment.</a:t>
          </a:r>
        </a:p>
      </dsp:txBody>
      <dsp:txXfrm>
        <a:off x="51175" y="1283782"/>
        <a:ext cx="9500608" cy="945970"/>
      </dsp:txXfrm>
    </dsp:sp>
    <dsp:sp modelId="{60E70415-05EC-4E30-AA19-A071E3451D46}">
      <dsp:nvSpPr>
        <dsp:cNvPr id="0" name=""/>
        <dsp:cNvSpPr/>
      </dsp:nvSpPr>
      <dsp:spPr>
        <a:xfrm>
          <a:off x="0" y="2442207"/>
          <a:ext cx="9602958" cy="104832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FF"/>
              </a:solidFill>
              <a:ea typeface="+mn-ea"/>
              <a:cs typeface="+mn-cs"/>
            </a:rPr>
            <a:t>Applicable to all employees, including men, women, and third parties.</a:t>
          </a:r>
        </a:p>
      </dsp:txBody>
      <dsp:txXfrm>
        <a:off x="51175" y="2493382"/>
        <a:ext cx="9500608" cy="945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064192-B257-43FF-96F6-62A92231345C}">
      <dsp:nvSpPr>
        <dsp:cNvPr id="0" name=""/>
        <dsp:cNvSpPr/>
      </dsp:nvSpPr>
      <dsp:spPr>
        <a:xfrm>
          <a:off x="0" y="458"/>
          <a:ext cx="8567304" cy="1073716"/>
        </a:xfrm>
        <a:prstGeom prst="roundRect">
          <a:avLst>
            <a:gd name="adj" fmla="val 10000"/>
          </a:avLst>
        </a:prstGeom>
        <a:solidFill>
          <a:srgbClr val="81133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F2D5BC-BA2B-40C1-84F7-52A63B4BC84D}">
      <dsp:nvSpPr>
        <dsp:cNvPr id="0" name=""/>
        <dsp:cNvSpPr/>
      </dsp:nvSpPr>
      <dsp:spPr>
        <a:xfrm>
          <a:off x="324799" y="242044"/>
          <a:ext cx="590543" cy="5905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35193B-027D-4C0E-865D-43BC0A73F45C}">
      <dsp:nvSpPr>
        <dsp:cNvPr id="0" name=""/>
        <dsp:cNvSpPr/>
      </dsp:nvSpPr>
      <dsp:spPr>
        <a:xfrm>
          <a:off x="1240142" y="458"/>
          <a:ext cx="7327161" cy="1073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35" tIns="113635" rIns="113635" bIns="11363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Everyone play a key role in creating a respectful workplace culture.</a:t>
          </a:r>
        </a:p>
      </dsp:txBody>
      <dsp:txXfrm>
        <a:off x="1240142" y="458"/>
        <a:ext cx="7327161" cy="1073716"/>
      </dsp:txXfrm>
    </dsp:sp>
    <dsp:sp modelId="{A91A7F64-C55C-4854-8555-826A794961D1}">
      <dsp:nvSpPr>
        <dsp:cNvPr id="0" name=""/>
        <dsp:cNvSpPr/>
      </dsp:nvSpPr>
      <dsp:spPr>
        <a:xfrm>
          <a:off x="0" y="1342603"/>
          <a:ext cx="8567304" cy="1073716"/>
        </a:xfrm>
        <a:prstGeom prst="roundRect">
          <a:avLst>
            <a:gd name="adj" fmla="val 10000"/>
          </a:avLst>
        </a:prstGeom>
        <a:solidFill>
          <a:srgbClr val="81133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1F914A-671D-4B60-88EA-CF98250B85B4}">
      <dsp:nvSpPr>
        <dsp:cNvPr id="0" name=""/>
        <dsp:cNvSpPr/>
      </dsp:nvSpPr>
      <dsp:spPr>
        <a:xfrm>
          <a:off x="324799" y="1584190"/>
          <a:ext cx="590543" cy="5905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5DE077-8E8E-416E-A7E2-98B5148761BC}">
      <dsp:nvSpPr>
        <dsp:cNvPr id="0" name=""/>
        <dsp:cNvSpPr/>
      </dsp:nvSpPr>
      <dsp:spPr>
        <a:xfrm>
          <a:off x="1240142" y="1342603"/>
          <a:ext cx="7327161" cy="1073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35" tIns="113635" rIns="113635" bIns="11363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POSH protects everyone from inappropriate behavior.</a:t>
          </a:r>
        </a:p>
      </dsp:txBody>
      <dsp:txXfrm>
        <a:off x="1240142" y="1342603"/>
        <a:ext cx="7327161" cy="1073716"/>
      </dsp:txXfrm>
    </dsp:sp>
    <dsp:sp modelId="{13B01A7D-B500-4FC8-BF54-A5287C291DF4}">
      <dsp:nvSpPr>
        <dsp:cNvPr id="0" name=""/>
        <dsp:cNvSpPr/>
      </dsp:nvSpPr>
      <dsp:spPr>
        <a:xfrm>
          <a:off x="0" y="2684749"/>
          <a:ext cx="8567304" cy="1073716"/>
        </a:xfrm>
        <a:prstGeom prst="roundRect">
          <a:avLst>
            <a:gd name="adj" fmla="val 10000"/>
          </a:avLst>
        </a:prstGeom>
        <a:solidFill>
          <a:srgbClr val="81133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474110-2D43-47A8-8974-E76B1C23EE16}">
      <dsp:nvSpPr>
        <dsp:cNvPr id="0" name=""/>
        <dsp:cNvSpPr/>
      </dsp:nvSpPr>
      <dsp:spPr>
        <a:xfrm>
          <a:off x="324799" y="2926335"/>
          <a:ext cx="590543" cy="59054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DAAA63-09F3-4B5E-9970-EDAB8DE4B168}">
      <dsp:nvSpPr>
        <dsp:cNvPr id="0" name=""/>
        <dsp:cNvSpPr/>
      </dsp:nvSpPr>
      <dsp:spPr>
        <a:xfrm>
          <a:off x="1240142" y="2684749"/>
          <a:ext cx="7327161" cy="1073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35" tIns="113635" rIns="113635" bIns="11363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</a:rPr>
            <a:t>Awareness helps avoid misunderstandings and legal consequences.</a:t>
          </a:r>
        </a:p>
      </dsp:txBody>
      <dsp:txXfrm>
        <a:off x="1240142" y="2684749"/>
        <a:ext cx="7327161" cy="10737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9C69D9-A3BD-4E4D-9F21-FD77F7C529FD}">
      <dsp:nvSpPr>
        <dsp:cNvPr id="0" name=""/>
        <dsp:cNvSpPr/>
      </dsp:nvSpPr>
      <dsp:spPr>
        <a:xfrm>
          <a:off x="0" y="33926"/>
          <a:ext cx="9737428" cy="80496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FF"/>
              </a:solidFill>
              <a:latin typeface="Calibri"/>
              <a:ea typeface="Calibri"/>
              <a:cs typeface="Calibri"/>
            </a:rPr>
            <a:t>Unwelcome physical contact or advances</a:t>
          </a:r>
          <a:r>
            <a:rPr lang="en-US" sz="2400" kern="1200" dirty="0">
              <a:solidFill>
                <a:srgbClr val="FFFFFF"/>
              </a:solidFill>
              <a:ea typeface="Calibri"/>
              <a:cs typeface="Calibri"/>
            </a:rPr>
            <a:t>.</a:t>
          </a:r>
        </a:p>
      </dsp:txBody>
      <dsp:txXfrm>
        <a:off x="39295" y="73221"/>
        <a:ext cx="9658838" cy="726370"/>
      </dsp:txXfrm>
    </dsp:sp>
    <dsp:sp modelId="{3B5E8709-8B2F-4BA3-8F84-37523F1D3066}">
      <dsp:nvSpPr>
        <dsp:cNvPr id="0" name=""/>
        <dsp:cNvSpPr/>
      </dsp:nvSpPr>
      <dsp:spPr>
        <a:xfrm>
          <a:off x="0" y="962726"/>
          <a:ext cx="9737428" cy="80496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FF"/>
              </a:solidFill>
              <a:latin typeface="Calibri"/>
              <a:ea typeface="Calibri"/>
              <a:cs typeface="Calibri"/>
            </a:rPr>
            <a:t>Sexually colored remarks</a:t>
          </a:r>
          <a:r>
            <a:rPr lang="en-US" sz="2400" kern="1200" dirty="0">
              <a:solidFill>
                <a:srgbClr val="FFFFFF"/>
              </a:solidFill>
              <a:ea typeface="Calibri"/>
              <a:cs typeface="Calibri"/>
            </a:rPr>
            <a:t>, </a:t>
          </a:r>
          <a:r>
            <a:rPr lang="en-US" sz="2400" kern="1200" dirty="0">
              <a:solidFill>
                <a:srgbClr val="FFFFFF"/>
              </a:solidFill>
              <a:latin typeface="Calibri"/>
              <a:ea typeface="Calibri"/>
              <a:cs typeface="Calibri"/>
            </a:rPr>
            <a:t>jokes</a:t>
          </a:r>
          <a:r>
            <a:rPr lang="en-US" sz="2400" kern="1200" dirty="0">
              <a:solidFill>
                <a:srgbClr val="FFFFFF"/>
              </a:solidFill>
              <a:ea typeface="Calibri"/>
              <a:cs typeface="Calibri"/>
            </a:rPr>
            <a:t>, </a:t>
          </a:r>
          <a:r>
            <a:rPr lang="en-US" sz="2400" kern="1200" dirty="0">
              <a:solidFill>
                <a:srgbClr val="FFFFFF"/>
              </a:solidFill>
              <a:latin typeface="Calibri"/>
              <a:ea typeface="Calibri"/>
              <a:cs typeface="Calibri"/>
            </a:rPr>
            <a:t>or gestures.</a:t>
          </a:r>
        </a:p>
      </dsp:txBody>
      <dsp:txXfrm>
        <a:off x="39295" y="1002021"/>
        <a:ext cx="9658838" cy="726370"/>
      </dsp:txXfrm>
    </dsp:sp>
    <dsp:sp modelId="{6A9059EA-F4CF-4A1C-B5C4-24531DB95B49}">
      <dsp:nvSpPr>
        <dsp:cNvPr id="0" name=""/>
        <dsp:cNvSpPr/>
      </dsp:nvSpPr>
      <dsp:spPr>
        <a:xfrm>
          <a:off x="0" y="1891526"/>
          <a:ext cx="9737428" cy="80496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FF"/>
              </a:solidFill>
              <a:latin typeface="Calibri"/>
              <a:ea typeface="Calibri"/>
              <a:cs typeface="Calibri"/>
            </a:rPr>
            <a:t>Showing or sharing inappropriate content</a:t>
          </a:r>
          <a:r>
            <a:rPr lang="en-US" sz="2400" kern="1200" dirty="0">
              <a:solidFill>
                <a:srgbClr val="FFFFFF"/>
              </a:solidFill>
              <a:ea typeface="Calibri"/>
              <a:cs typeface="Calibri"/>
            </a:rPr>
            <a:t>.</a:t>
          </a:r>
          <a:endParaRPr lang="en-GB" sz="2400" kern="1200" dirty="0">
            <a:solidFill>
              <a:srgbClr val="FFFFFF"/>
            </a:solidFill>
            <a:ea typeface="Calibri"/>
            <a:cs typeface="Calibri"/>
          </a:endParaRPr>
        </a:p>
      </dsp:txBody>
      <dsp:txXfrm>
        <a:off x="39295" y="1930821"/>
        <a:ext cx="9658838" cy="726370"/>
      </dsp:txXfrm>
    </dsp:sp>
    <dsp:sp modelId="{60E70415-05EC-4E30-AA19-A071E3451D46}">
      <dsp:nvSpPr>
        <dsp:cNvPr id="0" name=""/>
        <dsp:cNvSpPr/>
      </dsp:nvSpPr>
      <dsp:spPr>
        <a:xfrm>
          <a:off x="0" y="2820326"/>
          <a:ext cx="9737428" cy="80496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FF"/>
              </a:solidFill>
              <a:latin typeface="Calibri"/>
              <a:ea typeface="Calibri"/>
              <a:cs typeface="Calibri"/>
            </a:rPr>
            <a:t>Any unwelcome conduct of a sexual nature</a:t>
          </a:r>
          <a:r>
            <a:rPr lang="en-US" sz="2400" kern="1200" dirty="0">
              <a:solidFill>
                <a:srgbClr val="FFFFFF"/>
              </a:solidFill>
              <a:ea typeface="Calibri"/>
              <a:cs typeface="Calibri"/>
            </a:rPr>
            <a:t>.</a:t>
          </a:r>
          <a:endParaRPr lang="en-US" sz="2400" kern="1200" dirty="0">
            <a:solidFill>
              <a:srgbClr val="FFFFFF"/>
            </a:solidFill>
            <a:latin typeface="Calibri"/>
            <a:ea typeface="Calibri"/>
            <a:cs typeface="Calibri"/>
          </a:endParaRPr>
        </a:p>
      </dsp:txBody>
      <dsp:txXfrm>
        <a:off x="39295" y="2859621"/>
        <a:ext cx="9658838" cy="7263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9C69D9-A3BD-4E4D-9F21-FD77F7C529FD}">
      <dsp:nvSpPr>
        <dsp:cNvPr id="0" name=""/>
        <dsp:cNvSpPr/>
      </dsp:nvSpPr>
      <dsp:spPr>
        <a:xfrm>
          <a:off x="0" y="16592"/>
          <a:ext cx="9009046" cy="76752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ea typeface="+mn-ea"/>
              <a:cs typeface="+mn-cs"/>
            </a:rPr>
            <a:t>Commenting on a colleague’s appearance in a sexual manner.</a:t>
          </a:r>
        </a:p>
      </dsp:txBody>
      <dsp:txXfrm>
        <a:off x="37467" y="54059"/>
        <a:ext cx="8934112" cy="692586"/>
      </dsp:txXfrm>
    </dsp:sp>
    <dsp:sp modelId="{3B5E8709-8B2F-4BA3-8F84-37523F1D3066}">
      <dsp:nvSpPr>
        <dsp:cNvPr id="0" name=""/>
        <dsp:cNvSpPr/>
      </dsp:nvSpPr>
      <dsp:spPr>
        <a:xfrm>
          <a:off x="0" y="902192"/>
          <a:ext cx="9009046" cy="76752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ea typeface="+mn-ea"/>
              <a:cs typeface="+mn-cs"/>
            </a:rPr>
            <a:t>Sharing offensive memes, images, or messages.</a:t>
          </a:r>
        </a:p>
      </dsp:txBody>
      <dsp:txXfrm>
        <a:off x="37467" y="939659"/>
        <a:ext cx="8934112" cy="692586"/>
      </dsp:txXfrm>
    </dsp:sp>
    <dsp:sp modelId="{6A9059EA-F4CF-4A1C-B5C4-24531DB95B49}">
      <dsp:nvSpPr>
        <dsp:cNvPr id="0" name=""/>
        <dsp:cNvSpPr/>
      </dsp:nvSpPr>
      <dsp:spPr>
        <a:xfrm>
          <a:off x="0" y="1787793"/>
          <a:ext cx="9009046" cy="76752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ea typeface="+mn-ea"/>
              <a:cs typeface="+mn-cs"/>
            </a:rPr>
            <a:t>Invading personal space or unwanted touching.</a:t>
          </a:r>
        </a:p>
      </dsp:txBody>
      <dsp:txXfrm>
        <a:off x="37467" y="1825260"/>
        <a:ext cx="8934112" cy="692586"/>
      </dsp:txXfrm>
    </dsp:sp>
    <dsp:sp modelId="{60E70415-05EC-4E30-AA19-A071E3451D46}">
      <dsp:nvSpPr>
        <dsp:cNvPr id="0" name=""/>
        <dsp:cNvSpPr/>
      </dsp:nvSpPr>
      <dsp:spPr>
        <a:xfrm>
          <a:off x="0" y="2673393"/>
          <a:ext cx="9009046" cy="76752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ea typeface="+mn-ea"/>
              <a:cs typeface="+mn-cs"/>
            </a:rPr>
            <a:t>Repeatedly asking for personal details after refusal.</a:t>
          </a:r>
        </a:p>
      </dsp:txBody>
      <dsp:txXfrm>
        <a:off x="37467" y="2710860"/>
        <a:ext cx="8934112" cy="6925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D037BF-ECA5-46B8-A8A2-2D97E69E4DD9}">
      <dsp:nvSpPr>
        <dsp:cNvPr id="0" name=""/>
        <dsp:cNvSpPr/>
      </dsp:nvSpPr>
      <dsp:spPr>
        <a:xfrm>
          <a:off x="2421" y="992567"/>
          <a:ext cx="1921133" cy="268958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779" tIns="330200" rIns="149779" bIns="3302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Maintain professional behavior at all times.</a:t>
          </a:r>
        </a:p>
      </dsp:txBody>
      <dsp:txXfrm>
        <a:off x="2421" y="2014610"/>
        <a:ext cx="1921133" cy="1613752"/>
      </dsp:txXfrm>
    </dsp:sp>
    <dsp:sp modelId="{CD92C628-7C43-48F0-A782-5BEB4D73A8DD}">
      <dsp:nvSpPr>
        <dsp:cNvPr id="0" name=""/>
        <dsp:cNvSpPr/>
      </dsp:nvSpPr>
      <dsp:spPr>
        <a:xfrm>
          <a:off x="559550" y="1261526"/>
          <a:ext cx="806876" cy="80687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2907" tIns="12700" rIns="62907" bIns="1270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1</a:t>
          </a:r>
        </a:p>
      </dsp:txBody>
      <dsp:txXfrm>
        <a:off x="677714" y="1379690"/>
        <a:ext cx="570548" cy="570548"/>
      </dsp:txXfrm>
    </dsp:sp>
    <dsp:sp modelId="{EFE3650B-6284-4187-B17C-EC548DC6AF37}">
      <dsp:nvSpPr>
        <dsp:cNvPr id="0" name=""/>
        <dsp:cNvSpPr/>
      </dsp:nvSpPr>
      <dsp:spPr>
        <a:xfrm>
          <a:off x="2421" y="3682082"/>
          <a:ext cx="1921133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CC53BC5-6DDC-43AB-81E5-A7CE6AC5D20C}">
      <dsp:nvSpPr>
        <dsp:cNvPr id="0" name=""/>
        <dsp:cNvSpPr/>
      </dsp:nvSpPr>
      <dsp:spPr>
        <a:xfrm>
          <a:off x="2115668" y="992567"/>
          <a:ext cx="1921133" cy="268958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779" tIns="330200" rIns="149779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Respect personal boundaries and consent.</a:t>
          </a:r>
        </a:p>
      </dsp:txBody>
      <dsp:txXfrm>
        <a:off x="2115668" y="2014610"/>
        <a:ext cx="1921133" cy="1613752"/>
      </dsp:txXfrm>
    </dsp:sp>
    <dsp:sp modelId="{4F6E0DC8-A4BE-4B7B-9B29-AC21367C8701}">
      <dsp:nvSpPr>
        <dsp:cNvPr id="0" name=""/>
        <dsp:cNvSpPr/>
      </dsp:nvSpPr>
      <dsp:spPr>
        <a:xfrm>
          <a:off x="2672797" y="1261526"/>
          <a:ext cx="806876" cy="80687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2907" tIns="12700" rIns="62907" bIns="1270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2</a:t>
          </a:r>
        </a:p>
      </dsp:txBody>
      <dsp:txXfrm>
        <a:off x="2790961" y="1379690"/>
        <a:ext cx="570548" cy="570548"/>
      </dsp:txXfrm>
    </dsp:sp>
    <dsp:sp modelId="{1FF11F1B-4339-442C-872C-6A4EFA01C027}">
      <dsp:nvSpPr>
        <dsp:cNvPr id="0" name=""/>
        <dsp:cNvSpPr/>
      </dsp:nvSpPr>
      <dsp:spPr>
        <a:xfrm>
          <a:off x="2115668" y="3682082"/>
          <a:ext cx="1921133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4736A80-CF04-46DA-B9BB-958BFCB712D5}">
      <dsp:nvSpPr>
        <dsp:cNvPr id="0" name=""/>
        <dsp:cNvSpPr/>
      </dsp:nvSpPr>
      <dsp:spPr>
        <a:xfrm>
          <a:off x="4228916" y="992567"/>
          <a:ext cx="1921133" cy="268958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779" tIns="330200" rIns="149779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Speak up or report if you witness harassment.</a:t>
          </a:r>
        </a:p>
      </dsp:txBody>
      <dsp:txXfrm>
        <a:off x="4228916" y="2014610"/>
        <a:ext cx="1921133" cy="1613752"/>
      </dsp:txXfrm>
    </dsp:sp>
    <dsp:sp modelId="{3F8B523B-3E9A-4380-9249-991A18D85A14}">
      <dsp:nvSpPr>
        <dsp:cNvPr id="0" name=""/>
        <dsp:cNvSpPr/>
      </dsp:nvSpPr>
      <dsp:spPr>
        <a:xfrm>
          <a:off x="4786045" y="1261526"/>
          <a:ext cx="806876" cy="80687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2907" tIns="12700" rIns="62907" bIns="1270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3</a:t>
          </a:r>
        </a:p>
      </dsp:txBody>
      <dsp:txXfrm>
        <a:off x="4904209" y="1379690"/>
        <a:ext cx="570548" cy="570548"/>
      </dsp:txXfrm>
    </dsp:sp>
    <dsp:sp modelId="{18578071-D582-44E5-A488-4536044A5EE8}">
      <dsp:nvSpPr>
        <dsp:cNvPr id="0" name=""/>
        <dsp:cNvSpPr/>
      </dsp:nvSpPr>
      <dsp:spPr>
        <a:xfrm>
          <a:off x="4228916" y="3682082"/>
          <a:ext cx="1921133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AB0E059-B1C3-4285-B411-E8B3C638E1D8}">
      <dsp:nvSpPr>
        <dsp:cNvPr id="0" name=""/>
        <dsp:cNvSpPr/>
      </dsp:nvSpPr>
      <dsp:spPr>
        <a:xfrm>
          <a:off x="6342163" y="992567"/>
          <a:ext cx="1921133" cy="268958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779" tIns="330200" rIns="149779" bIns="3302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Cooperate with inquiries in a fair and honest manner.</a:t>
          </a:r>
        </a:p>
      </dsp:txBody>
      <dsp:txXfrm>
        <a:off x="6342163" y="2014610"/>
        <a:ext cx="1921133" cy="1613752"/>
      </dsp:txXfrm>
    </dsp:sp>
    <dsp:sp modelId="{0371F4FC-9623-4943-9D71-4D1A1FEF509E}">
      <dsp:nvSpPr>
        <dsp:cNvPr id="0" name=""/>
        <dsp:cNvSpPr/>
      </dsp:nvSpPr>
      <dsp:spPr>
        <a:xfrm>
          <a:off x="6899292" y="1261526"/>
          <a:ext cx="806876" cy="80687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2907" tIns="12700" rIns="62907" bIns="1270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4</a:t>
          </a:r>
        </a:p>
      </dsp:txBody>
      <dsp:txXfrm>
        <a:off x="7017456" y="1379690"/>
        <a:ext cx="570548" cy="570548"/>
      </dsp:txXfrm>
    </dsp:sp>
    <dsp:sp modelId="{05C0276E-C4F2-489E-BF31-2835737642B4}">
      <dsp:nvSpPr>
        <dsp:cNvPr id="0" name=""/>
        <dsp:cNvSpPr/>
      </dsp:nvSpPr>
      <dsp:spPr>
        <a:xfrm>
          <a:off x="6342163" y="3682082"/>
          <a:ext cx="1921133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7E682B-7533-4E66-B4EE-01ED5326E8D3}">
      <dsp:nvSpPr>
        <dsp:cNvPr id="0" name=""/>
        <dsp:cNvSpPr/>
      </dsp:nvSpPr>
      <dsp:spPr>
        <a:xfrm>
          <a:off x="0" y="1656"/>
          <a:ext cx="8837219" cy="839547"/>
        </a:xfrm>
        <a:prstGeom prst="roundRect">
          <a:avLst>
            <a:gd name="adj" fmla="val 10000"/>
          </a:avLst>
        </a:prstGeom>
        <a:solidFill>
          <a:srgbClr val="81133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27871C-DE99-4C98-8621-69741278CD99}">
      <dsp:nvSpPr>
        <dsp:cNvPr id="0" name=""/>
        <dsp:cNvSpPr/>
      </dsp:nvSpPr>
      <dsp:spPr>
        <a:xfrm>
          <a:off x="253963" y="190554"/>
          <a:ext cx="461751" cy="4617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81BE6-6DEF-4865-9757-E44E36DD27F8}">
      <dsp:nvSpPr>
        <dsp:cNvPr id="0" name=""/>
        <dsp:cNvSpPr/>
      </dsp:nvSpPr>
      <dsp:spPr>
        <a:xfrm>
          <a:off x="969677" y="1656"/>
          <a:ext cx="7867541" cy="839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52" tIns="88852" rIns="88852" bIns="888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Complaints can be made to the Internal Committee (IC).</a:t>
          </a:r>
        </a:p>
      </dsp:txBody>
      <dsp:txXfrm>
        <a:off x="969677" y="1656"/>
        <a:ext cx="7867541" cy="839547"/>
      </dsp:txXfrm>
    </dsp:sp>
    <dsp:sp modelId="{9A2E2CD2-D88C-41C7-B0AD-03230E125BAF}">
      <dsp:nvSpPr>
        <dsp:cNvPr id="0" name=""/>
        <dsp:cNvSpPr/>
      </dsp:nvSpPr>
      <dsp:spPr>
        <a:xfrm>
          <a:off x="0" y="1051090"/>
          <a:ext cx="8837219" cy="839547"/>
        </a:xfrm>
        <a:prstGeom prst="roundRect">
          <a:avLst>
            <a:gd name="adj" fmla="val 10000"/>
          </a:avLst>
        </a:prstGeom>
        <a:solidFill>
          <a:srgbClr val="81133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17510B-44BE-4663-A8F4-C694F4DEF2C9}">
      <dsp:nvSpPr>
        <dsp:cNvPr id="0" name=""/>
        <dsp:cNvSpPr/>
      </dsp:nvSpPr>
      <dsp:spPr>
        <a:xfrm>
          <a:off x="253963" y="1239989"/>
          <a:ext cx="461751" cy="4617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86E2B-22C9-47C9-A4A0-3FD1A80EA28D}">
      <dsp:nvSpPr>
        <dsp:cNvPr id="0" name=""/>
        <dsp:cNvSpPr/>
      </dsp:nvSpPr>
      <dsp:spPr>
        <a:xfrm>
          <a:off x="969677" y="1051090"/>
          <a:ext cx="7867541" cy="839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52" tIns="88852" rIns="88852" bIns="888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Reports should be made as early as possible.</a:t>
          </a:r>
        </a:p>
      </dsp:txBody>
      <dsp:txXfrm>
        <a:off x="969677" y="1051090"/>
        <a:ext cx="7867541" cy="839547"/>
      </dsp:txXfrm>
    </dsp:sp>
    <dsp:sp modelId="{3F3B5C9B-A0E5-4FE1-B9C9-D4F8056E3406}">
      <dsp:nvSpPr>
        <dsp:cNvPr id="0" name=""/>
        <dsp:cNvSpPr/>
      </dsp:nvSpPr>
      <dsp:spPr>
        <a:xfrm>
          <a:off x="0" y="2100525"/>
          <a:ext cx="8837219" cy="839547"/>
        </a:xfrm>
        <a:prstGeom prst="roundRect">
          <a:avLst>
            <a:gd name="adj" fmla="val 10000"/>
          </a:avLst>
        </a:prstGeom>
        <a:solidFill>
          <a:srgbClr val="81133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EF2C65-9970-4AD4-8E9B-C219D7422549}">
      <dsp:nvSpPr>
        <dsp:cNvPr id="0" name=""/>
        <dsp:cNvSpPr/>
      </dsp:nvSpPr>
      <dsp:spPr>
        <a:xfrm>
          <a:off x="253963" y="2289423"/>
          <a:ext cx="461751" cy="4617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7B0398-43B7-4C38-97E8-EEBA8E1CB9D8}">
      <dsp:nvSpPr>
        <dsp:cNvPr id="0" name=""/>
        <dsp:cNvSpPr/>
      </dsp:nvSpPr>
      <dsp:spPr>
        <a:xfrm>
          <a:off x="969677" y="2100525"/>
          <a:ext cx="7867541" cy="839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52" tIns="88852" rIns="88852" bIns="888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Confidentiality of all parties is maintained.</a:t>
          </a:r>
        </a:p>
      </dsp:txBody>
      <dsp:txXfrm>
        <a:off x="969677" y="2100525"/>
        <a:ext cx="7867541" cy="839547"/>
      </dsp:txXfrm>
    </dsp:sp>
    <dsp:sp modelId="{74A49194-DA98-4809-91F5-F98F21C0B0BB}">
      <dsp:nvSpPr>
        <dsp:cNvPr id="0" name=""/>
        <dsp:cNvSpPr/>
      </dsp:nvSpPr>
      <dsp:spPr>
        <a:xfrm>
          <a:off x="0" y="3149959"/>
          <a:ext cx="8837219" cy="839547"/>
        </a:xfrm>
        <a:prstGeom prst="roundRect">
          <a:avLst>
            <a:gd name="adj" fmla="val 10000"/>
          </a:avLst>
        </a:prstGeom>
        <a:solidFill>
          <a:srgbClr val="81133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CB1534-A3BE-43BC-B4BA-0E256FA38743}">
      <dsp:nvSpPr>
        <dsp:cNvPr id="0" name=""/>
        <dsp:cNvSpPr/>
      </dsp:nvSpPr>
      <dsp:spPr>
        <a:xfrm>
          <a:off x="253963" y="3338858"/>
          <a:ext cx="461751" cy="4617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EB1869-D15C-4B1C-9477-558603A040EC}">
      <dsp:nvSpPr>
        <dsp:cNvPr id="0" name=""/>
        <dsp:cNvSpPr/>
      </dsp:nvSpPr>
      <dsp:spPr>
        <a:xfrm>
          <a:off x="969677" y="3149959"/>
          <a:ext cx="7867541" cy="839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52" tIns="88852" rIns="88852" bIns="888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Retaliation against complainants is strictly prohibited.</a:t>
          </a:r>
        </a:p>
      </dsp:txBody>
      <dsp:txXfrm>
        <a:off x="969677" y="3149959"/>
        <a:ext cx="7867541" cy="839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9C69D9-A3BD-4E4D-9F21-FD77F7C529FD}">
      <dsp:nvSpPr>
        <dsp:cNvPr id="0" name=""/>
        <dsp:cNvSpPr/>
      </dsp:nvSpPr>
      <dsp:spPr>
        <a:xfrm>
          <a:off x="0" y="14577"/>
          <a:ext cx="9434869" cy="82368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FF"/>
              </a:solidFill>
              <a:latin typeface="Calibri"/>
              <a:ea typeface="Calibri"/>
              <a:cs typeface="Calibri"/>
            </a:rPr>
            <a:t>Disciplinary action as per company policy</a:t>
          </a:r>
          <a:r>
            <a:rPr lang="en-US" sz="2000" kern="1200" dirty="0">
              <a:solidFill>
                <a:srgbClr val="FFFFFF"/>
              </a:solidFill>
              <a:ea typeface="Calibri"/>
              <a:cs typeface="Calibri"/>
            </a:rPr>
            <a:t>.</a:t>
          </a:r>
        </a:p>
      </dsp:txBody>
      <dsp:txXfrm>
        <a:off x="40209" y="54786"/>
        <a:ext cx="9354451" cy="743262"/>
      </dsp:txXfrm>
    </dsp:sp>
    <dsp:sp modelId="{3B5E8709-8B2F-4BA3-8F84-37523F1D3066}">
      <dsp:nvSpPr>
        <dsp:cNvPr id="0" name=""/>
        <dsp:cNvSpPr/>
      </dsp:nvSpPr>
      <dsp:spPr>
        <a:xfrm>
          <a:off x="0" y="964977"/>
          <a:ext cx="9434869" cy="82368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FF"/>
              </a:solidFill>
              <a:latin typeface="Calibri"/>
              <a:ea typeface="Calibri"/>
              <a:cs typeface="Calibri"/>
            </a:rPr>
            <a:t>Termination of employment in severe cases</a:t>
          </a:r>
          <a:r>
            <a:rPr lang="en-US" sz="2000" kern="1200" dirty="0">
              <a:solidFill>
                <a:srgbClr val="FFFFFF"/>
              </a:solidFill>
              <a:ea typeface="Calibri"/>
              <a:cs typeface="Calibri"/>
            </a:rPr>
            <a:t>.</a:t>
          </a:r>
        </a:p>
      </dsp:txBody>
      <dsp:txXfrm>
        <a:off x="40209" y="1005186"/>
        <a:ext cx="9354451" cy="743262"/>
      </dsp:txXfrm>
    </dsp:sp>
    <dsp:sp modelId="{6A9059EA-F4CF-4A1C-B5C4-24531DB95B49}">
      <dsp:nvSpPr>
        <dsp:cNvPr id="0" name=""/>
        <dsp:cNvSpPr/>
      </dsp:nvSpPr>
      <dsp:spPr>
        <a:xfrm>
          <a:off x="0" y="1915377"/>
          <a:ext cx="9434869" cy="82368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FF"/>
              </a:solidFill>
              <a:latin typeface="Calibri"/>
              <a:ea typeface="Calibri"/>
              <a:cs typeface="Calibri"/>
            </a:rPr>
            <a:t>Legal consequences under applicable laws</a:t>
          </a:r>
          <a:r>
            <a:rPr lang="en-US" sz="2000" kern="1200" dirty="0">
              <a:solidFill>
                <a:srgbClr val="FFFFFF"/>
              </a:solidFill>
              <a:ea typeface="Calibri"/>
              <a:cs typeface="Calibri"/>
            </a:rPr>
            <a:t>.</a:t>
          </a:r>
        </a:p>
      </dsp:txBody>
      <dsp:txXfrm>
        <a:off x="40209" y="1955586"/>
        <a:ext cx="9354451" cy="743262"/>
      </dsp:txXfrm>
    </dsp:sp>
    <dsp:sp modelId="{60E70415-05EC-4E30-AA19-A071E3451D46}">
      <dsp:nvSpPr>
        <dsp:cNvPr id="0" name=""/>
        <dsp:cNvSpPr/>
      </dsp:nvSpPr>
      <dsp:spPr>
        <a:xfrm>
          <a:off x="0" y="2865777"/>
          <a:ext cx="9434869" cy="823680"/>
        </a:xfrm>
        <a:prstGeom prst="roundRect">
          <a:avLst/>
        </a:prstGeom>
        <a:solidFill>
          <a:srgbClr val="811331"/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FF"/>
              </a:solidFill>
              <a:latin typeface="Calibri"/>
              <a:ea typeface="Calibri"/>
              <a:cs typeface="Calibri"/>
            </a:rPr>
            <a:t>Damage to professional reputation</a:t>
          </a:r>
          <a:r>
            <a:rPr lang="en-US" sz="2000" kern="1200" dirty="0">
              <a:solidFill>
                <a:srgbClr val="FFFFFF"/>
              </a:solidFill>
              <a:ea typeface="Calibri"/>
              <a:cs typeface="Calibri"/>
            </a:rPr>
            <a:t>.</a:t>
          </a:r>
          <a:endParaRPr lang="en-US" sz="2000" kern="1200" dirty="0">
            <a:solidFill>
              <a:srgbClr val="FFFFFF"/>
            </a:solidFill>
            <a:latin typeface="Calibri"/>
            <a:ea typeface="Calibri"/>
            <a:cs typeface="Calibri"/>
          </a:endParaRPr>
        </a:p>
      </dsp:txBody>
      <dsp:txXfrm>
        <a:off x="40209" y="2905986"/>
        <a:ext cx="9354451" cy="74326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3DAD92-5641-4E78-AEFA-FB6E78D26109}">
      <dsp:nvSpPr>
        <dsp:cNvPr id="0" name=""/>
        <dsp:cNvSpPr/>
      </dsp:nvSpPr>
      <dsp:spPr>
        <a:xfrm>
          <a:off x="956174" y="376127"/>
          <a:ext cx="764939" cy="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04A0C-D808-46DA-A2BB-D1573CC6CCF7}">
      <dsp:nvSpPr>
        <dsp:cNvPr id="0" name=""/>
        <dsp:cNvSpPr/>
      </dsp:nvSpPr>
      <dsp:spPr>
        <a:xfrm>
          <a:off x="1767010" y="311908"/>
          <a:ext cx="87968" cy="165226"/>
        </a:xfrm>
        <a:prstGeom prst="chevron">
          <a:avLst>
            <a:gd name="adj" fmla="val 9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9BC46C-90BA-495A-BCB8-C0948C82F30C}">
      <dsp:nvSpPr>
        <dsp:cNvPr id="0" name=""/>
        <dsp:cNvSpPr/>
      </dsp:nvSpPr>
      <dsp:spPr>
        <a:xfrm>
          <a:off x="484393" y="0"/>
          <a:ext cx="752327" cy="75232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194" tIns="29194" rIns="29194" bIns="29194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1</a:t>
          </a:r>
        </a:p>
      </dsp:txBody>
      <dsp:txXfrm>
        <a:off x="594569" y="110176"/>
        <a:ext cx="531975" cy="531975"/>
      </dsp:txXfrm>
    </dsp:sp>
    <dsp:sp modelId="{184BD9C5-2E16-4F1B-9BD3-39672DE9F030}">
      <dsp:nvSpPr>
        <dsp:cNvPr id="0" name=""/>
        <dsp:cNvSpPr/>
      </dsp:nvSpPr>
      <dsp:spPr>
        <a:xfrm>
          <a:off x="0" y="917927"/>
          <a:ext cx="1721113" cy="186299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763" tIns="165100" rIns="135763" bIns="16510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Be mindful of words, actions, and digital behavior.</a:t>
          </a:r>
        </a:p>
      </dsp:txBody>
      <dsp:txXfrm>
        <a:off x="0" y="1262150"/>
        <a:ext cx="1721113" cy="1518774"/>
      </dsp:txXfrm>
    </dsp:sp>
    <dsp:sp modelId="{4F940B9D-E7F8-4736-B058-B379643851F0}">
      <dsp:nvSpPr>
        <dsp:cNvPr id="0" name=""/>
        <dsp:cNvSpPr/>
      </dsp:nvSpPr>
      <dsp:spPr>
        <a:xfrm>
          <a:off x="1912348" y="376127"/>
          <a:ext cx="1721113" cy="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784A38-EF57-48DD-AA7E-35C654E3652A}">
      <dsp:nvSpPr>
        <dsp:cNvPr id="0" name=""/>
        <dsp:cNvSpPr/>
      </dsp:nvSpPr>
      <dsp:spPr>
        <a:xfrm>
          <a:off x="3679358" y="311908"/>
          <a:ext cx="87968" cy="165226"/>
        </a:xfrm>
        <a:prstGeom prst="chevron">
          <a:avLst>
            <a:gd name="adj" fmla="val 9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67F091-CEB4-4CDB-A015-322FAFE15D2A}">
      <dsp:nvSpPr>
        <dsp:cNvPr id="0" name=""/>
        <dsp:cNvSpPr/>
      </dsp:nvSpPr>
      <dsp:spPr>
        <a:xfrm>
          <a:off x="2396741" y="0"/>
          <a:ext cx="752327" cy="75232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194" tIns="29194" rIns="29194" bIns="29194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2</a:t>
          </a:r>
        </a:p>
      </dsp:txBody>
      <dsp:txXfrm>
        <a:off x="2506917" y="110176"/>
        <a:ext cx="531975" cy="531975"/>
      </dsp:txXfrm>
    </dsp:sp>
    <dsp:sp modelId="{F5D623D9-49C2-4AFC-885A-C1FD4FE7F068}">
      <dsp:nvSpPr>
        <dsp:cNvPr id="0" name=""/>
        <dsp:cNvSpPr/>
      </dsp:nvSpPr>
      <dsp:spPr>
        <a:xfrm>
          <a:off x="1912348" y="917927"/>
          <a:ext cx="1721113" cy="186299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763" tIns="165100" rIns="135763" bIns="1651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Promote equality, dignity, and respect.</a:t>
          </a:r>
        </a:p>
      </dsp:txBody>
      <dsp:txXfrm>
        <a:off x="1912348" y="1262150"/>
        <a:ext cx="1721113" cy="1518774"/>
      </dsp:txXfrm>
    </dsp:sp>
    <dsp:sp modelId="{3BEE46E5-6BA1-432F-B8B7-AFA00179A4D4}">
      <dsp:nvSpPr>
        <dsp:cNvPr id="0" name=""/>
        <dsp:cNvSpPr/>
      </dsp:nvSpPr>
      <dsp:spPr>
        <a:xfrm>
          <a:off x="3824697" y="376127"/>
          <a:ext cx="1721113" cy="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0F4EB7-8553-4687-A79C-3D029657CCC9}">
      <dsp:nvSpPr>
        <dsp:cNvPr id="0" name=""/>
        <dsp:cNvSpPr/>
      </dsp:nvSpPr>
      <dsp:spPr>
        <a:xfrm>
          <a:off x="5591707" y="311908"/>
          <a:ext cx="87968" cy="165226"/>
        </a:xfrm>
        <a:prstGeom prst="chevron">
          <a:avLst>
            <a:gd name="adj" fmla="val 9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17E1D-9A35-4E44-8220-1C81B5085248}">
      <dsp:nvSpPr>
        <dsp:cNvPr id="0" name=""/>
        <dsp:cNvSpPr/>
      </dsp:nvSpPr>
      <dsp:spPr>
        <a:xfrm>
          <a:off x="4309090" y="0"/>
          <a:ext cx="752327" cy="75232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194" tIns="29194" rIns="29194" bIns="29194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3</a:t>
          </a:r>
        </a:p>
      </dsp:txBody>
      <dsp:txXfrm>
        <a:off x="4419266" y="110176"/>
        <a:ext cx="531975" cy="531975"/>
      </dsp:txXfrm>
    </dsp:sp>
    <dsp:sp modelId="{732EF639-9ACC-4A00-AAED-873E42833C44}">
      <dsp:nvSpPr>
        <dsp:cNvPr id="0" name=""/>
        <dsp:cNvSpPr/>
      </dsp:nvSpPr>
      <dsp:spPr>
        <a:xfrm>
          <a:off x="3824697" y="917927"/>
          <a:ext cx="1721113" cy="186299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763" tIns="165100" rIns="135763" bIns="1651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Support colleagues and foster open communication.</a:t>
          </a:r>
        </a:p>
      </dsp:txBody>
      <dsp:txXfrm>
        <a:off x="3824697" y="1262150"/>
        <a:ext cx="1721113" cy="1518774"/>
      </dsp:txXfrm>
    </dsp:sp>
    <dsp:sp modelId="{03AC644F-549F-4D7A-A932-30441ED4E2E4}">
      <dsp:nvSpPr>
        <dsp:cNvPr id="0" name=""/>
        <dsp:cNvSpPr/>
      </dsp:nvSpPr>
      <dsp:spPr>
        <a:xfrm>
          <a:off x="5737045" y="376127"/>
          <a:ext cx="860556" cy="7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7F567E-7C4F-489F-A533-71DBDD98C566}">
      <dsp:nvSpPr>
        <dsp:cNvPr id="0" name=""/>
        <dsp:cNvSpPr/>
      </dsp:nvSpPr>
      <dsp:spPr>
        <a:xfrm>
          <a:off x="6221438" y="0"/>
          <a:ext cx="752327" cy="75232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194" tIns="29194" rIns="29194" bIns="29194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4</a:t>
          </a:r>
        </a:p>
      </dsp:txBody>
      <dsp:txXfrm>
        <a:off x="6331614" y="110176"/>
        <a:ext cx="531975" cy="531975"/>
      </dsp:txXfrm>
    </dsp:sp>
    <dsp:sp modelId="{36D47E3C-EE97-42A6-BC13-3E61A78B81D3}">
      <dsp:nvSpPr>
        <dsp:cNvPr id="0" name=""/>
        <dsp:cNvSpPr/>
      </dsp:nvSpPr>
      <dsp:spPr>
        <a:xfrm>
          <a:off x="5737045" y="917927"/>
          <a:ext cx="1721113" cy="1862997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763" tIns="165100" rIns="135763" bIns="1651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When in doubt, choose professionalism.</a:t>
          </a:r>
        </a:p>
      </dsp:txBody>
      <dsp:txXfrm>
        <a:off x="5737045" y="1262150"/>
        <a:ext cx="1721113" cy="15187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42B71D-80B1-4F00-B207-EA7B6D1A4AF6}">
      <dsp:nvSpPr>
        <dsp:cNvPr id="0" name=""/>
        <dsp:cNvSpPr/>
      </dsp:nvSpPr>
      <dsp:spPr>
        <a:xfrm>
          <a:off x="731" y="1325257"/>
          <a:ext cx="2566912" cy="162998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3991C74-16A6-41F0-A426-DC5DD97E6064}">
      <dsp:nvSpPr>
        <dsp:cNvPr id="0" name=""/>
        <dsp:cNvSpPr/>
      </dsp:nvSpPr>
      <dsp:spPr>
        <a:xfrm>
          <a:off x="285943" y="1596209"/>
          <a:ext cx="2566912" cy="16299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safe workplace is everyone’s responsibility.</a:t>
          </a:r>
        </a:p>
      </dsp:txBody>
      <dsp:txXfrm>
        <a:off x="333684" y="1643950"/>
        <a:ext cx="2471430" cy="1534507"/>
      </dsp:txXfrm>
    </dsp:sp>
    <dsp:sp modelId="{B5F08514-DEA3-4114-8E36-2454DD809983}">
      <dsp:nvSpPr>
        <dsp:cNvPr id="0" name=""/>
        <dsp:cNvSpPr/>
      </dsp:nvSpPr>
      <dsp:spPr>
        <a:xfrm>
          <a:off x="3138069" y="1325257"/>
          <a:ext cx="2566912" cy="162998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9098123-68C0-4AB9-9317-736FD9BAF1CB}">
      <dsp:nvSpPr>
        <dsp:cNvPr id="0" name=""/>
        <dsp:cNvSpPr/>
      </dsp:nvSpPr>
      <dsp:spPr>
        <a:xfrm>
          <a:off x="3423281" y="1596209"/>
          <a:ext cx="2566912" cy="16299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Your awareness and actions make a difference.</a:t>
          </a:r>
        </a:p>
      </dsp:txBody>
      <dsp:txXfrm>
        <a:off x="3471022" y="1643950"/>
        <a:ext cx="2471430" cy="1534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9C462-F678-BA42-8FC7-0FF503D7C4C5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F512E-757A-2946-B2A5-1F99283E6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81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3BB1265-AD78-AF82-257E-C381E0FA903C}"/>
              </a:ext>
            </a:extLst>
          </p:cNvPr>
          <p:cNvSpPr/>
          <p:nvPr userDrawn="1"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rgbClr val="811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81133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482B9E0-246D-80F4-B991-C76DAC1C66D5}"/>
              </a:ext>
            </a:extLst>
          </p:cNvPr>
          <p:cNvSpPr/>
          <p:nvPr userDrawn="1"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" name="Picture 28" descr="A black and white logo&#10;&#10;Description automatically generated">
            <a:extLst>
              <a:ext uri="{FF2B5EF4-FFF2-40B4-BE49-F238E27FC236}">
                <a16:creationId xmlns:a16="http://schemas.microsoft.com/office/drawing/2014/main" id="{5118911D-AAC4-D670-C3C1-783FF5C424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01" y="2978194"/>
            <a:ext cx="6141645" cy="1059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402" y="2324283"/>
            <a:ext cx="7495572" cy="2098226"/>
          </a:xfrm>
        </p:spPr>
        <p:txBody>
          <a:bodyPr anchor="b">
            <a:noAutofit/>
          </a:bodyPr>
          <a:lstStyle>
            <a:lvl1pPr algn="l">
              <a:defRPr sz="58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6834" y="4637080"/>
            <a:ext cx="6831673" cy="756776"/>
          </a:xfrm>
        </p:spPr>
        <p:txBody>
          <a:bodyPr>
            <a:norm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ECD08CFC-D646-CF65-B32A-742680A6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4D3E530-2F5B-AE47-9727-49ADBAAD1D40}" type="datetime1">
              <a:rPr lang="en-IN" smtClean="0"/>
              <a:t>21-01-2026</a:t>
            </a:fld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C6B36D8-2FB9-6896-D737-E2ECC31F4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38D1BA-6E21-86FE-354A-52C1FEB6FA21}"/>
              </a:ext>
            </a:extLst>
          </p:cNvPr>
          <p:cNvSpPr txBox="1"/>
          <p:nvPr userDrawn="1"/>
        </p:nvSpPr>
        <p:spPr>
          <a:xfrm>
            <a:off x="57875" y="6525142"/>
            <a:ext cx="45521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en-US" sz="10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Carisma</a:t>
            </a:r>
            <a:r>
              <a:rPr lang="en-US" sz="1000" b="0" i="0" u="none" strike="noStrike" dirty="0">
                <a:solidFill>
                  <a:schemeClr val="tx1"/>
                </a:solidFill>
                <a:effectLst/>
                <a:latin typeface="+mn-lt"/>
              </a:rPr>
              <a:t> Solutions confidential. </a:t>
            </a:r>
            <a:endParaRPr lang="en-US" sz="1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0" name="Picture 19" descr="A black background with red letters&#10;&#10;Description automatically generated">
            <a:extLst>
              <a:ext uri="{FF2B5EF4-FFF2-40B4-BE49-F238E27FC236}">
                <a16:creationId xmlns:a16="http://schemas.microsoft.com/office/drawing/2014/main" id="{F24105D3-9CDC-17BC-3483-466BC27B5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4520" y="6411691"/>
            <a:ext cx="1918253" cy="359672"/>
          </a:xfrm>
          <a:prstGeom prst="rect">
            <a:avLst/>
          </a:prstGeom>
        </p:spPr>
      </p:pic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10DE90A-7B51-5C5E-F3CC-338EE4121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55729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358" y="2686050"/>
            <a:ext cx="10133635" cy="92212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9EEC-92E0-1A44-BE57-0DF439F10A5B}" type="datetime1">
              <a:rPr lang="en-IN" smtClean="0"/>
              <a:t>21-01-2026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8603A5E-1FDB-2D5A-6E6E-7F16E2B46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4358" y="3652892"/>
            <a:ext cx="6831673" cy="756776"/>
          </a:xfrm>
        </p:spPr>
        <p:txBody>
          <a:bodyPr>
            <a:norm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3279-3BED-0743-9700-E24C91550C7F}" type="datetime1">
              <a:rPr lang="en-IN" smtClean="0"/>
              <a:t>21-01-2026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1133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358" y="1650656"/>
            <a:ext cx="6476193" cy="434237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CF189-2718-604D-8121-FC972CF335F5}" type="datetime1">
              <a:rPr lang="en-IN" smtClean="0"/>
              <a:t>21-01-2026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D89050D-1676-8942-FDE2-7440737FB1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73547" y="1650656"/>
            <a:ext cx="3484446" cy="434237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358" y="1438818"/>
            <a:ext cx="4832432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358" y="2403161"/>
            <a:ext cx="4832432" cy="352808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B6F3-E9B6-434E-A62D-17678FDAC14B}" type="datetime1">
              <a:rPr lang="en-IN" smtClean="0"/>
              <a:t>21-01-2026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A08CC41-FDF0-E976-80E3-79999CEE12B4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300693" y="1438818"/>
            <a:ext cx="4832432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793C880-6978-FBBC-82F8-C41A7C1A0B4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00693" y="2403161"/>
            <a:ext cx="4832432" cy="352808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D7B5476-0CBD-5DC9-E49D-E092AA2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358" y="685800"/>
            <a:ext cx="10133635" cy="74758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BEC844-F83D-B201-057A-1A711C14F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917A-04F9-D147-A991-CEC0A9D20CE1}" type="datetime1">
              <a:rPr lang="en-IN" smtClean="0"/>
              <a:t>21-01-2026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3671C3-54DB-C2AC-0A19-04206607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A56E9-B151-E64F-E214-9B3803F9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26BD-B242-1842-90D2-B20E35BC39F1}" type="datetime1">
              <a:rPr lang="en-IN" smtClean="0"/>
              <a:t>21-01-2026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7756-FA4D-6F4D-B19C-474875C30AB3}" type="datetime1">
              <a:rPr lang="en-IN" smtClean="0"/>
              <a:t>21-01-2026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9A80D-1BBA-1F4D-AAA7-AFFEA338BAFF}" type="datetime1">
              <a:rPr lang="en-IN" smtClean="0"/>
              <a:t>21-01-2026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53333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-1" y="376"/>
            <a:ext cx="474563" cy="5867024"/>
          </a:xfrm>
          <a:prstGeom prst="rect">
            <a:avLst/>
          </a:prstGeom>
          <a:solidFill>
            <a:srgbClr val="811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 title="Side bar">
            <a:extLst>
              <a:ext uri="{FF2B5EF4-FFF2-40B4-BE49-F238E27FC236}">
                <a16:creationId xmlns:a16="http://schemas.microsoft.com/office/drawing/2014/main" id="{982FA869-39CC-7FDF-C1EF-6645A65F1505}"/>
              </a:ext>
            </a:extLst>
          </p:cNvPr>
          <p:cNvSpPr/>
          <p:nvPr userDrawn="1"/>
        </p:nvSpPr>
        <p:spPr>
          <a:xfrm>
            <a:off x="-2" y="5683170"/>
            <a:ext cx="474563" cy="11748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358" y="685800"/>
            <a:ext cx="10133635" cy="7475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359" y="1638300"/>
            <a:ext cx="10133636" cy="4044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BD3917A-04F9-D147-A991-CEC0A9D20CE1}" type="datetime1">
              <a:rPr lang="en-IN" smtClean="0"/>
              <a:t>21-01-2026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6D25F5-A219-5E14-1B36-BFE72A72CA14}"/>
              </a:ext>
            </a:extLst>
          </p:cNvPr>
          <p:cNvSpPr txBox="1"/>
          <p:nvPr userDrawn="1"/>
        </p:nvSpPr>
        <p:spPr>
          <a:xfrm>
            <a:off x="57875" y="6525142"/>
            <a:ext cx="45521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en-US" sz="1000" b="0" i="0" u="none" strike="noStrike" dirty="0" err="1">
                <a:solidFill>
                  <a:schemeClr val="tx1"/>
                </a:solidFill>
                <a:effectLst/>
                <a:latin typeface="+mn-lt"/>
              </a:rPr>
              <a:t>Carisma</a:t>
            </a:r>
            <a:r>
              <a:rPr lang="en-US" sz="1000" b="0" i="0" u="none" strike="noStrike" dirty="0">
                <a:solidFill>
                  <a:schemeClr val="tx1"/>
                </a:solidFill>
                <a:effectLst/>
                <a:latin typeface="+mn-lt"/>
              </a:rPr>
              <a:t> Solutions confidential</a:t>
            </a:r>
            <a:endParaRPr lang="en-US" sz="1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Picture 9" descr="A black background with red letters&#10;&#10;Description automatically generated">
            <a:extLst>
              <a:ext uri="{FF2B5EF4-FFF2-40B4-BE49-F238E27FC236}">
                <a16:creationId xmlns:a16="http://schemas.microsoft.com/office/drawing/2014/main" id="{1AD4F52A-2098-E3D5-32EC-F2D8AAC33F02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4520" y="6411691"/>
            <a:ext cx="1918253" cy="35967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55729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2" r:id="rId4"/>
    <p:sldLayoutId id="2147483653" r:id="rId5"/>
    <p:sldLayoutId id="2147483660" r:id="rId6"/>
    <p:sldLayoutId id="2147483655" r:id="rId7"/>
    <p:sldLayoutId id="2147483658" r:id="rId8"/>
    <p:sldLayoutId id="2147483659" r:id="rId9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rgbClr val="811331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8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irector@carisma-solutions.com.au" TargetMode="External"/><Relationship Id="rId2" Type="http://schemas.openxmlformats.org/officeDocument/2006/relationships/hyperlink" Target="http://www.carisma-solutions.com.au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BEA9F-CEF2-E7D0-0CAD-FE0040846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327CBBB-A912-B9CE-DAAA-0741501D4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3330" y="4890719"/>
            <a:ext cx="8283386" cy="75677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Partner of choice for Financial Solutions </a:t>
            </a:r>
            <a:endParaRPr lang="en-US" sz="2000">
              <a:solidFill>
                <a:srgbClr val="181B0D"/>
              </a:solidFill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ea typeface="Calibri"/>
                <a:cs typeface="Calibri"/>
              </a:rPr>
              <a:t>Across Australia since 2006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871BC7-0317-153E-9150-0B4591AC2A4C}"/>
              </a:ext>
            </a:extLst>
          </p:cNvPr>
          <p:cNvSpPr/>
          <p:nvPr/>
        </p:nvSpPr>
        <p:spPr>
          <a:xfrm>
            <a:off x="1133330" y="4534977"/>
            <a:ext cx="5821278" cy="25927"/>
          </a:xfrm>
          <a:prstGeom prst="rect">
            <a:avLst/>
          </a:prstGeom>
          <a:solidFill>
            <a:srgbClr val="FFFFFF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074D3E8-932A-4652-F658-FEAE0F607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348" y="3820861"/>
            <a:ext cx="2679198" cy="47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8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 hidden="1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8A81B-4C28-BB54-AE67-83697CB7E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056" y="1986173"/>
            <a:ext cx="6814455" cy="1474695"/>
          </a:xfrm>
        </p:spPr>
        <p:txBody>
          <a:bodyPr>
            <a:noAutofit/>
          </a:bodyPr>
          <a:lstStyle/>
          <a:p>
            <a:r>
              <a:rPr lang="en-IN" b="1" dirty="0">
                <a:ea typeface="+mj-lt"/>
                <a:cs typeface="+mj-lt"/>
              </a:rPr>
              <a:t>What Everyone Should Understand About POSH</a:t>
            </a:r>
            <a:endParaRPr lang="en-GB" dirty="0">
              <a:ea typeface="+mj-lt"/>
              <a:cs typeface="+mj-lt"/>
            </a:endParaRPr>
          </a:p>
          <a:p>
            <a:endParaRPr lang="en-GB" b="1" dirty="0"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84E77-6A18-67D3-9311-D59EEC470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330824"/>
            <a:ext cx="5793475" cy="35701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GB" b="1">
              <a:ea typeface="Calibri"/>
              <a:cs typeface="Calibri"/>
            </a:endParaRPr>
          </a:p>
          <a:p>
            <a:pPr marL="0" indent="0">
              <a:buNone/>
            </a:pPr>
            <a:endParaRPr lang="en-GB" dirty="0">
              <a:ea typeface="Calibri"/>
              <a:cs typeface="Calibri"/>
            </a:endParaRPr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998C29-E5D8-C438-6C02-39FF862D0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6E4D323-1E0F-36DB-F4F0-AE10B9E0DDC0}"/>
              </a:ext>
            </a:extLst>
          </p:cNvPr>
          <p:cNvSpPr>
            <a:spLocks noGrp="1"/>
          </p:cNvSpPr>
          <p:nvPr/>
        </p:nvSpPr>
        <p:spPr>
          <a:xfrm>
            <a:off x="791987" y="3475317"/>
            <a:ext cx="7515061" cy="7893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>
                <a:solidFill>
                  <a:srgbClr val="FFFFFF"/>
                </a:solidFill>
              </a:defRPr>
            </a:pPr>
            <a:r>
              <a:rPr lang="en-US" sz="2600" dirty="0">
                <a:solidFill>
                  <a:srgbClr val="811331"/>
                </a:solidFill>
              </a:rPr>
              <a:t>Prevention of Sexual Harassment at Workplace</a:t>
            </a:r>
            <a:endParaRPr lang="en-US" sz="2600" dirty="0">
              <a:solidFill>
                <a:srgbClr val="81133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1086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C701B5-BA20-FC69-5992-204F0A7A5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 hidden="1">
            <a:extLst>
              <a:ext uri="{FF2B5EF4-FFF2-40B4-BE49-F238E27FC236}">
                <a16:creationId xmlns:a16="http://schemas.microsoft.com/office/drawing/2014/main" id="{B7C37705-50E6-F670-415A-B426169D0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1A313D-E66C-E2A8-5E17-0FAF1D43F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13" y="504236"/>
            <a:ext cx="6432642" cy="711722"/>
          </a:xfrm>
        </p:spPr>
        <p:txBody>
          <a:bodyPr>
            <a:noAutofit/>
          </a:bodyPr>
          <a:lstStyle/>
          <a:p>
            <a:r>
              <a:rPr lang="en-IN" b="1" dirty="0">
                <a:ea typeface="+mj-lt"/>
                <a:cs typeface="+mj-lt"/>
              </a:rPr>
              <a:t>What is POSH?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CFF69330-9C48-614A-539B-92D079B0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F2AEA-1B30-BA03-90FA-222613AA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036EBC6-1A7F-94F3-D642-2A67B1CFD4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5480104"/>
              </p:ext>
            </p:extLst>
          </p:nvPr>
        </p:nvGraphicFramePr>
        <p:xfrm>
          <a:off x="1766660" y="1675575"/>
          <a:ext cx="9602958" cy="3513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2430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F468C-98EB-314E-47BF-1BE496EC7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 hidden="1">
            <a:extLst>
              <a:ext uri="{FF2B5EF4-FFF2-40B4-BE49-F238E27FC236}">
                <a16:creationId xmlns:a16="http://schemas.microsoft.com/office/drawing/2014/main" id="{B35477A0-CE3C-E10E-8BFB-04981A2AE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D4EEE6-455C-7BC4-9EF5-30BB8EB5F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91" y="599729"/>
            <a:ext cx="10275446" cy="692396"/>
          </a:xfrm>
        </p:spPr>
        <p:txBody>
          <a:bodyPr>
            <a:noAutofit/>
          </a:bodyPr>
          <a:lstStyle/>
          <a:p>
            <a:r>
              <a:rPr lang="en-US" sz="4000" b="1" dirty="0">
                <a:ea typeface="+mj-lt"/>
                <a:cs typeface="+mj-lt"/>
              </a:rPr>
              <a:t>Why POSH Matters to Everyone</a:t>
            </a:r>
            <a:endParaRPr lang="en-US" sz="4000">
              <a:ea typeface="Calibri"/>
              <a:cs typeface="Calibri"/>
            </a:endParaRPr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B3CED721-9079-D824-D1EF-5BCCEF503C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51AC9-6AAF-981B-9D6B-50B261303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121" name="Content Placeholder 2">
            <a:extLst>
              <a:ext uri="{FF2B5EF4-FFF2-40B4-BE49-F238E27FC236}">
                <a16:creationId xmlns:a16="http://schemas.microsoft.com/office/drawing/2014/main" id="{92604CCE-8489-8B24-EF8B-A3420E353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283753"/>
              </p:ext>
            </p:extLst>
          </p:nvPr>
        </p:nvGraphicFramePr>
        <p:xfrm>
          <a:off x="1680259" y="1733067"/>
          <a:ext cx="8567304" cy="3758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8555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353527-E1A9-EA9F-D5DD-93891D3C2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 hidden="1">
            <a:extLst>
              <a:ext uri="{FF2B5EF4-FFF2-40B4-BE49-F238E27FC236}">
                <a16:creationId xmlns:a16="http://schemas.microsoft.com/office/drawing/2014/main" id="{00EDF567-0EF8-93F5-D224-F7127ACC27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7CF3F2-1AF9-F7BB-B47A-8461F2843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13" y="504236"/>
            <a:ext cx="9760787" cy="711722"/>
          </a:xfrm>
        </p:spPr>
        <p:txBody>
          <a:bodyPr>
            <a:noAutofit/>
          </a:bodyPr>
          <a:lstStyle/>
          <a:p>
            <a:r>
              <a:rPr lang="en-IN" b="1" dirty="0">
                <a:ea typeface="+mj-lt"/>
                <a:cs typeface="+mj-lt"/>
              </a:rPr>
              <a:t>What Constitutes Sexual Harassment?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0EED57C2-4B79-AA6B-CFB7-F84BF4F56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62197-47D8-0D13-8A83-26A2D614D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16F1D17-4AEA-5B6B-326C-A20F510F6E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0269337"/>
              </p:ext>
            </p:extLst>
          </p:nvPr>
        </p:nvGraphicFramePr>
        <p:xfrm>
          <a:off x="1531337" y="1709192"/>
          <a:ext cx="9737428" cy="3659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8591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F439EF-9C34-EB62-D6B4-769E2A47D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 hidden="1">
            <a:extLst>
              <a:ext uri="{FF2B5EF4-FFF2-40B4-BE49-F238E27FC236}">
                <a16:creationId xmlns:a16="http://schemas.microsoft.com/office/drawing/2014/main" id="{719317B3-ADC2-A9AC-C698-0E5A0ABC7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1E4997-7C85-CDC7-8809-7EE1B3702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13" y="504236"/>
            <a:ext cx="9760787" cy="711722"/>
          </a:xfrm>
        </p:spPr>
        <p:txBody>
          <a:bodyPr>
            <a:noAutofit/>
          </a:bodyPr>
          <a:lstStyle/>
          <a:p>
            <a:r>
              <a:rPr lang="en-IN" b="1" dirty="0">
                <a:ea typeface="+mj-lt"/>
                <a:cs typeface="+mj-lt"/>
              </a:rPr>
              <a:t>Examples - What to Avoid?</a:t>
            </a:r>
            <a:endParaRPr lang="en-US" dirty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6B5B5DE0-EA44-BAAD-DB1C-1755668DB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C953-7634-26E8-B4DB-C2C8370EC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07ECF79E-9EC1-D288-FD5F-C4FB5C5865E1}"/>
              </a:ext>
            </a:extLst>
          </p:cNvPr>
          <p:cNvGraphicFramePr>
            <a:graphicFrameLocks/>
          </p:cNvGraphicFramePr>
          <p:nvPr/>
        </p:nvGraphicFramePr>
        <p:xfrm>
          <a:off x="1531337" y="1697987"/>
          <a:ext cx="9009046" cy="3457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6316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C661E7-034F-ABBD-9D93-FA013DA4F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 hidden="1">
            <a:extLst>
              <a:ext uri="{FF2B5EF4-FFF2-40B4-BE49-F238E27FC236}">
                <a16:creationId xmlns:a16="http://schemas.microsoft.com/office/drawing/2014/main" id="{6FB9DE93-F16E-B546-7974-268D4F798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C08804-B0EB-B9AE-CADE-303172FA2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13" y="504236"/>
            <a:ext cx="9760787" cy="711722"/>
          </a:xfrm>
        </p:spPr>
        <p:txBody>
          <a:bodyPr>
            <a:noAutofit/>
          </a:bodyPr>
          <a:lstStyle/>
          <a:p>
            <a:r>
              <a:rPr lang="en-IN" b="1" dirty="0">
                <a:ea typeface="+mj-lt"/>
                <a:cs typeface="+mj-lt"/>
              </a:rPr>
              <a:t>Your Responsibilities as an Employee</a:t>
            </a:r>
            <a:endParaRPr lang="en-US" dirty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E198A399-EA14-5671-FA58-97EE455D6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0EF624-AFB4-0E6F-3662-630F8442C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51" name="Content Placeholder 2">
            <a:extLst>
              <a:ext uri="{FF2B5EF4-FFF2-40B4-BE49-F238E27FC236}">
                <a16:creationId xmlns:a16="http://schemas.microsoft.com/office/drawing/2014/main" id="{70966FAE-3B65-5720-71F1-01FF5D038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666269"/>
              </p:ext>
            </p:extLst>
          </p:nvPr>
        </p:nvGraphicFramePr>
        <p:xfrm>
          <a:off x="2262966" y="1087997"/>
          <a:ext cx="8265719" cy="4674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6960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AA7FA4-E635-397D-275E-C3B255BF7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 hidden="1">
            <a:extLst>
              <a:ext uri="{FF2B5EF4-FFF2-40B4-BE49-F238E27FC236}">
                <a16:creationId xmlns:a16="http://schemas.microsoft.com/office/drawing/2014/main" id="{E2975C87-BBB4-F575-A8B4-7F521D4F36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630627-D3E3-8CCC-E8CE-D2752BFAE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13" y="504236"/>
            <a:ext cx="9760787" cy="711722"/>
          </a:xfrm>
        </p:spPr>
        <p:txBody>
          <a:bodyPr>
            <a:noAutofit/>
          </a:bodyPr>
          <a:lstStyle/>
          <a:p>
            <a:r>
              <a:rPr lang="en-IN" b="1" dirty="0">
                <a:ea typeface="+mj-lt"/>
                <a:cs typeface="+mj-lt"/>
              </a:rPr>
              <a:t>Reporting Mechanism</a:t>
            </a:r>
            <a:endParaRPr lang="en-US" dirty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3A35656C-1895-28C5-F89E-9BA110F88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3F993-27EA-DAFB-EC08-3A839EE1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84965148-6AAD-5A40-BF38-5F0665D44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598564"/>
              </p:ext>
            </p:extLst>
          </p:nvPr>
        </p:nvGraphicFramePr>
        <p:xfrm>
          <a:off x="1691466" y="1547438"/>
          <a:ext cx="8837219" cy="3991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3911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CA5AB4-15CA-23D9-E0B5-A12B90482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 hidden="1">
            <a:extLst>
              <a:ext uri="{FF2B5EF4-FFF2-40B4-BE49-F238E27FC236}">
                <a16:creationId xmlns:a16="http://schemas.microsoft.com/office/drawing/2014/main" id="{CEAA1988-EED6-AAE6-AE38-E7B13EC62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2B393F-CCB3-B2A4-F606-2CA52A56E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13" y="504236"/>
            <a:ext cx="9760787" cy="711722"/>
          </a:xfrm>
        </p:spPr>
        <p:txBody>
          <a:bodyPr>
            <a:noAutofit/>
          </a:bodyPr>
          <a:lstStyle/>
          <a:p>
            <a:r>
              <a:rPr lang="en-IN" b="1" dirty="0">
                <a:ea typeface="+mj-lt"/>
                <a:cs typeface="+mj-lt"/>
              </a:rPr>
              <a:t>Consequences of Non-Compliance</a:t>
            </a:r>
            <a:endParaRPr lang="en-US" dirty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5EE3F688-6F3D-FBDD-CD0A-E9156DC0F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FAE27-A452-DA8D-EE94-109D14E1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15826B4-5C3A-8C9D-B163-0244B6FC3D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8048818"/>
              </p:ext>
            </p:extLst>
          </p:nvPr>
        </p:nvGraphicFramePr>
        <p:xfrm>
          <a:off x="1632190" y="1574722"/>
          <a:ext cx="9434869" cy="37040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9980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FC95B-6368-365D-7929-000697976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 hidden="1">
            <a:extLst>
              <a:ext uri="{FF2B5EF4-FFF2-40B4-BE49-F238E27FC236}">
                <a16:creationId xmlns:a16="http://schemas.microsoft.com/office/drawing/2014/main" id="{48985A56-33E6-7E36-F362-E38AC3E63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09A0A9-88C0-5C80-9771-6DE35B4C0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13" y="504236"/>
            <a:ext cx="9760787" cy="711722"/>
          </a:xfrm>
        </p:spPr>
        <p:txBody>
          <a:bodyPr>
            <a:noAutofit/>
          </a:bodyPr>
          <a:lstStyle/>
          <a:p>
            <a:r>
              <a:rPr lang="en-IN" b="1" dirty="0">
                <a:ea typeface="+mj-lt"/>
                <a:cs typeface="+mj-lt"/>
              </a:rPr>
              <a:t>Creating a Respectful Workplace</a:t>
            </a:r>
            <a:endParaRPr lang="en-US" dirty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9A658BC0-608E-0413-B65F-891DF21F9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563FC-EFD0-D2A2-11B4-1560A7AC0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2736" y="6453386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72" name="Content Placeholder 2">
            <a:extLst>
              <a:ext uri="{FF2B5EF4-FFF2-40B4-BE49-F238E27FC236}">
                <a16:creationId xmlns:a16="http://schemas.microsoft.com/office/drawing/2014/main" id="{3B77099A-8E91-A0ED-BAA5-C55575035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719451"/>
              </p:ext>
            </p:extLst>
          </p:nvPr>
        </p:nvGraphicFramePr>
        <p:xfrm>
          <a:off x="2274172" y="2040498"/>
          <a:ext cx="7649394" cy="2780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4934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65A17C-35BD-4836-2DAB-A7EA9D52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 hidden="1">
            <a:extLst>
              <a:ext uri="{FF2B5EF4-FFF2-40B4-BE49-F238E27FC236}">
                <a16:creationId xmlns:a16="http://schemas.microsoft.com/office/drawing/2014/main" id="{35F29891-E719-BB54-DE2E-468717BCE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23CCEBE3-5920-90FF-7690-5DB03ECBB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32" name="Content Placeholder 2">
            <a:extLst>
              <a:ext uri="{FF2B5EF4-FFF2-40B4-BE49-F238E27FC236}">
                <a16:creationId xmlns:a16="http://schemas.microsoft.com/office/drawing/2014/main" id="{58B0545B-7ABA-5581-BC07-03ECEF56E0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730183"/>
              </p:ext>
            </p:extLst>
          </p:nvPr>
        </p:nvGraphicFramePr>
        <p:xfrm>
          <a:off x="5075642" y="1144028"/>
          <a:ext cx="5990926" cy="4551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0" name="Picture 79" descr="A red shield with a check mark&#10;&#10;AI-generated content may be incorrect.">
            <a:extLst>
              <a:ext uri="{FF2B5EF4-FFF2-40B4-BE49-F238E27FC236}">
                <a16:creationId xmlns:a16="http://schemas.microsoft.com/office/drawing/2014/main" id="{ED860FAD-0FD0-DE54-8D5B-73FF83CAB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852" y="1658471"/>
            <a:ext cx="3496235" cy="352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63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3D0A6820-4D60-3642-AA26-5F1A950BA3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35" y="4948808"/>
            <a:ext cx="4199310" cy="75677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dirty="0"/>
              <a:t>THANK YOU!</a:t>
            </a:r>
            <a:endParaRPr lang="en-US" sz="4000" dirty="0"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76C53C-6C24-1136-20ED-8108F42A8559}"/>
              </a:ext>
            </a:extLst>
          </p:cNvPr>
          <p:cNvSpPr/>
          <p:nvPr/>
        </p:nvSpPr>
        <p:spPr>
          <a:xfrm>
            <a:off x="1167140" y="4663314"/>
            <a:ext cx="5821278" cy="25927"/>
          </a:xfrm>
          <a:prstGeom prst="rect">
            <a:avLst/>
          </a:prstGeom>
          <a:solidFill>
            <a:srgbClr val="FFFFFF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BE4AE78-F556-D589-8919-E2F79894B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348" y="3820861"/>
            <a:ext cx="2679198" cy="47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96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3650" y="898601"/>
            <a:ext cx="518096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10" dirty="0"/>
              <a:t>Proprietary</a:t>
            </a:r>
            <a:r>
              <a:rPr sz="2800" spc="-70" dirty="0"/>
              <a:t> </a:t>
            </a:r>
            <a:r>
              <a:rPr sz="2800" spc="-10" dirty="0"/>
              <a:t>Information</a:t>
            </a:r>
            <a:r>
              <a:rPr sz="2800" spc="-50" dirty="0"/>
              <a:t> </a:t>
            </a:r>
            <a:r>
              <a:rPr sz="2800" spc="-10" dirty="0"/>
              <a:t>Disclaimer</a:t>
            </a:r>
            <a:endParaRPr sz="28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6053963" y="6592620"/>
            <a:ext cx="217170" cy="153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000" b="0" i="0">
                <a:solidFill>
                  <a:srgbClr val="181B0D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55"/>
              </a:lnSpc>
            </a:pPr>
            <a:fld id="{81D60167-4931-47E6-BA6A-407CBD079E47}" type="slidenum">
              <a:rPr lang="en-US" spc="-25" smtClean="0"/>
              <a:pPr marL="38100">
                <a:lnSpc>
                  <a:spcPts val="1055"/>
                </a:lnSpc>
              </a:pPr>
              <a:t>12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855723" y="1609471"/>
            <a:ext cx="8858885" cy="446532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48196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171B0D"/>
                </a:solidFill>
                <a:latin typeface="Calibri"/>
                <a:cs typeface="Calibri"/>
              </a:rPr>
              <a:t>“All</a:t>
            </a:r>
            <a:r>
              <a:rPr sz="1800" spc="-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information”</a:t>
            </a:r>
            <a:r>
              <a:rPr sz="1800" spc="-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contained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herein,</a:t>
            </a:r>
            <a:r>
              <a:rPr sz="1800" spc="-2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including</a:t>
            </a:r>
            <a:r>
              <a:rPr sz="1800" spc="-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but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not</a:t>
            </a:r>
            <a:r>
              <a:rPr sz="1800" spc="-6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limited</a:t>
            </a:r>
            <a:r>
              <a:rPr sz="1800" spc="-3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to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intellectual </a:t>
            </a:r>
            <a:r>
              <a:rPr sz="1800" spc="-20" dirty="0">
                <a:solidFill>
                  <a:srgbClr val="171B0D"/>
                </a:solidFill>
                <a:latin typeface="Calibri"/>
                <a:cs typeface="Calibri"/>
              </a:rPr>
              <a:t>property,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trade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secrets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and</a:t>
            </a:r>
            <a:r>
              <a:rPr sz="1800" spc="-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proprietary</a:t>
            </a:r>
            <a:r>
              <a:rPr sz="1800" spc="-4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methodologies,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process,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solutions,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models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are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confidential</a:t>
            </a:r>
            <a:r>
              <a:rPr sz="1800" spc="-2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and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proprietary</a:t>
            </a:r>
            <a:r>
              <a:rPr sz="1800" spc="38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to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Carisma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Solutions</a:t>
            </a:r>
            <a:r>
              <a:rPr sz="1800" spc="-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Pvt</a:t>
            </a:r>
            <a:r>
              <a:rPr sz="1800" spc="-6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Ltd.,</a:t>
            </a:r>
            <a:r>
              <a:rPr sz="1800" spc="-3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u="sng" spc="-20" dirty="0">
                <a:solidFill>
                  <a:srgbClr val="77A1BA"/>
                </a:solidFill>
                <a:uFill>
                  <a:solidFill>
                    <a:srgbClr val="77A1BA"/>
                  </a:solidFill>
                </a:uFill>
                <a:latin typeface="Calibri"/>
                <a:cs typeface="Calibri"/>
                <a:hlinkClick r:id="rId2"/>
              </a:rPr>
              <a:t>www.carisma-</a:t>
            </a:r>
            <a:r>
              <a:rPr sz="1800" u="sng" spc="-10" dirty="0">
                <a:solidFill>
                  <a:srgbClr val="77A1BA"/>
                </a:solidFill>
                <a:uFill>
                  <a:solidFill>
                    <a:srgbClr val="77A1BA"/>
                  </a:solidFill>
                </a:uFill>
                <a:latin typeface="Calibri"/>
                <a:cs typeface="Calibri"/>
                <a:hlinkClick r:id="rId2"/>
              </a:rPr>
              <a:t>solutions.com.au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65"/>
              </a:spcBef>
            </a:pP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It</a:t>
            </a:r>
            <a:r>
              <a:rPr sz="1800" spc="-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is</a:t>
            </a:r>
            <a:r>
              <a:rPr sz="1800" spc="-6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intended</a:t>
            </a:r>
            <a:r>
              <a:rPr sz="1800" spc="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solely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for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use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of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the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individual</a:t>
            </a:r>
            <a:r>
              <a:rPr sz="1800" spc="1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or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entity</a:t>
            </a:r>
            <a:r>
              <a:rPr sz="1800" spc="-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to</a:t>
            </a:r>
            <a:r>
              <a:rPr sz="1800" spc="-4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whom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it</a:t>
            </a:r>
            <a:r>
              <a:rPr sz="1800" spc="-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is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addressed</a:t>
            </a:r>
            <a:r>
              <a:rPr sz="1800" spc="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or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presented,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for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the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purpose of</a:t>
            </a:r>
            <a:r>
              <a:rPr sz="1800" spc="-7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review,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consideration</a:t>
            </a:r>
            <a:r>
              <a:rPr sz="1800" spc="-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and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evaluation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only.</a:t>
            </a:r>
            <a:endParaRPr sz="18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2160"/>
              </a:spcBef>
            </a:pP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Recipients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are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strictly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prohibited</a:t>
            </a:r>
            <a:r>
              <a:rPr sz="1800" spc="-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from</a:t>
            </a:r>
            <a:r>
              <a:rPr sz="1800" spc="-7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disclosing,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 reproducing,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or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distributing</a:t>
            </a:r>
            <a:r>
              <a:rPr sz="1800" spc="2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this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or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any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part</a:t>
            </a:r>
            <a:r>
              <a:rPr sz="1800" spc="-4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this</a:t>
            </a:r>
            <a:r>
              <a:rPr sz="1800" spc="-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document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to</a:t>
            </a:r>
            <a:r>
              <a:rPr sz="1800" spc="-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any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third</a:t>
            </a:r>
            <a:r>
              <a:rPr sz="1800" spc="-3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party</a:t>
            </a:r>
            <a:r>
              <a:rPr sz="1800" spc="-4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without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prior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express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written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consent</a:t>
            </a:r>
            <a:r>
              <a:rPr sz="1800" spc="1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from</a:t>
            </a:r>
            <a:r>
              <a:rPr sz="1800" spc="-8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Carisma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Solutions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Pvt</a:t>
            </a:r>
            <a:r>
              <a:rPr sz="1800" spc="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Ltd.,</a:t>
            </a:r>
            <a:endParaRPr sz="1800">
              <a:latin typeface="Calibri"/>
              <a:cs typeface="Calibri"/>
            </a:endParaRPr>
          </a:p>
          <a:p>
            <a:pPr marL="12700" marR="383540">
              <a:lnSpc>
                <a:spcPct val="100000"/>
              </a:lnSpc>
              <a:spcBef>
                <a:spcPts val="2165"/>
              </a:spcBef>
            </a:pP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If</a:t>
            </a:r>
            <a:r>
              <a:rPr sz="1800" spc="-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you</a:t>
            </a:r>
            <a:r>
              <a:rPr sz="1800" spc="-5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have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received</a:t>
            </a:r>
            <a:r>
              <a:rPr sz="1800" spc="1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this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proposal/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Presentation</a:t>
            </a:r>
            <a:r>
              <a:rPr sz="1800" spc="-1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/</a:t>
            </a:r>
            <a:r>
              <a:rPr sz="1800" spc="-3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Document</a:t>
            </a:r>
            <a:r>
              <a:rPr sz="1800" spc="-3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/</a:t>
            </a:r>
            <a:r>
              <a:rPr sz="1800" spc="-3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File</a:t>
            </a:r>
            <a:r>
              <a:rPr sz="1800" spc="32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in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error,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please</a:t>
            </a:r>
            <a:r>
              <a:rPr sz="1800" spc="-1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notify</a:t>
            </a:r>
            <a:r>
              <a:rPr sz="1800" spc="-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us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immediately</a:t>
            </a:r>
            <a:r>
              <a:rPr sz="1800" spc="-2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and</a:t>
            </a:r>
            <a:r>
              <a:rPr sz="1800" spc="-3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delete</a:t>
            </a:r>
            <a:r>
              <a:rPr sz="1800" spc="-3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the</a:t>
            </a:r>
            <a:r>
              <a:rPr sz="1800" spc="-4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same.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2165"/>
              </a:spcBef>
            </a:pP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For</a:t>
            </a:r>
            <a:r>
              <a:rPr sz="1800" spc="-4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Carisma</a:t>
            </a:r>
            <a:r>
              <a:rPr sz="1800" spc="-1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Solutions</a:t>
            </a:r>
            <a:r>
              <a:rPr sz="1800" spc="-1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Pvt</a:t>
            </a:r>
            <a:r>
              <a:rPr sz="1800" spc="-3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171B0D"/>
                </a:solidFill>
                <a:latin typeface="Calibri"/>
                <a:cs typeface="Calibri"/>
              </a:rPr>
              <a:t>Ltd.,</a:t>
            </a:r>
            <a:endParaRPr sz="1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Director</a:t>
            </a:r>
            <a:r>
              <a:rPr sz="1800" spc="50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B0D"/>
                </a:solidFill>
                <a:latin typeface="Calibri"/>
                <a:cs typeface="Calibri"/>
              </a:rPr>
              <a:t>-</a:t>
            </a:r>
            <a:r>
              <a:rPr sz="1800" spc="25" dirty="0">
                <a:solidFill>
                  <a:srgbClr val="171B0D"/>
                </a:solidFill>
                <a:latin typeface="Calibri"/>
                <a:cs typeface="Calibri"/>
              </a:rPr>
              <a:t> </a:t>
            </a:r>
            <a:r>
              <a:rPr sz="1800" u="sng" spc="-20" dirty="0">
                <a:solidFill>
                  <a:srgbClr val="77A1BA"/>
                </a:solidFill>
                <a:uFill>
                  <a:solidFill>
                    <a:srgbClr val="77A1BA"/>
                  </a:solidFill>
                </a:uFill>
                <a:latin typeface="Calibri"/>
                <a:cs typeface="Calibri"/>
                <a:hlinkClick r:id="rId3"/>
              </a:rPr>
              <a:t>director@carisma-</a:t>
            </a:r>
            <a:r>
              <a:rPr sz="1800" u="sng" spc="-10" dirty="0">
                <a:solidFill>
                  <a:srgbClr val="77A1BA"/>
                </a:solidFill>
                <a:uFill>
                  <a:solidFill>
                    <a:srgbClr val="77A1BA"/>
                  </a:solidFill>
                </a:uFill>
                <a:latin typeface="Calibri"/>
                <a:cs typeface="Calibri"/>
                <a:hlinkClick r:id="rId3"/>
              </a:rPr>
              <a:t>solutions.com.au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ustom 6">
      <a:dk1>
        <a:srgbClr val="181B0D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67bf86-7a8b-4100-968a-0420915d88f0">
      <Terms xmlns="http://schemas.microsoft.com/office/infopath/2007/PartnerControls"/>
    </lcf76f155ced4ddcb4097134ff3c332f>
    <TaxCatchAll xmlns="50d4aba9-4c05-4008-9492-0569a96d0d8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AB71DBAB804A41B28E9F72C75AFC6E" ma:contentTypeVersion="12" ma:contentTypeDescription="Create a new document." ma:contentTypeScope="" ma:versionID="07767ff8baab8db76b9756b9a9558c54">
  <xsd:schema xmlns:xsd="http://www.w3.org/2001/XMLSchema" xmlns:xs="http://www.w3.org/2001/XMLSchema" xmlns:p="http://schemas.microsoft.com/office/2006/metadata/properties" xmlns:ns2="9c67bf86-7a8b-4100-968a-0420915d88f0" xmlns:ns3="50d4aba9-4c05-4008-9492-0569a96d0d8f" targetNamespace="http://schemas.microsoft.com/office/2006/metadata/properties" ma:root="true" ma:fieldsID="e81c66d7c214ea9448dbf5e9b62fe2f9" ns2:_="" ns3:_="">
    <xsd:import namespace="9c67bf86-7a8b-4100-968a-0420915d88f0"/>
    <xsd:import namespace="50d4aba9-4c05-4008-9492-0569a96d0d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67bf86-7a8b-4100-968a-0420915d88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24216ff-221f-40cb-8c3e-8bbc99deaa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4aba9-4c05-4008-9492-0569a96d0d8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bf2f0b0-8b52-4ae1-a16b-35eb5f489308}" ma:internalName="TaxCatchAll" ma:showField="CatchAllData" ma:web="50d4aba9-4c05-4008-9492-0569a96d0d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5F776C-3F3D-4C7A-9306-1CFC13387281}">
  <ds:schemaRefs>
    <ds:schemaRef ds:uri="http://schemas.microsoft.com/office/2006/metadata/properties"/>
    <ds:schemaRef ds:uri="http://schemas.microsoft.com/office/infopath/2007/PartnerControls"/>
    <ds:schemaRef ds:uri="465d7fb9-fa41-43d6-b3f3-bff8e0742750"/>
    <ds:schemaRef ds:uri="751e27de-7085-4790-8631-6758f71e40a8"/>
    <ds:schemaRef ds:uri="9c67bf86-7a8b-4100-968a-0420915d88f0"/>
    <ds:schemaRef ds:uri="50d4aba9-4c05-4008-9492-0569a96d0d8f"/>
  </ds:schemaRefs>
</ds:datastoreItem>
</file>

<file path=customXml/itemProps2.xml><?xml version="1.0" encoding="utf-8"?>
<ds:datastoreItem xmlns:ds="http://schemas.openxmlformats.org/officeDocument/2006/customXml" ds:itemID="{E075D7E9-6839-4AF1-A8D0-2145E7E0EA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67bf86-7a8b-4100-968a-0420915d88f0"/>
    <ds:schemaRef ds:uri="50d4aba9-4c05-4008-9492-0569a96d0d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E0DDCB2-2EB1-47E6-B940-C7A1DEC14A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75</TotalTime>
  <Words>1431</Words>
  <Application>Microsoft Office PowerPoint</Application>
  <PresentationFormat>Widescreen</PresentationFormat>
  <Paragraphs>253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Crop</vt:lpstr>
      <vt:lpstr>PowerPoint Presentation</vt:lpstr>
      <vt:lpstr>What Everyone Should Understand About POSH </vt:lpstr>
      <vt:lpstr>What is POSH?</vt:lpstr>
      <vt:lpstr>Why POSH Matters to Everyone</vt:lpstr>
      <vt:lpstr>What Constitutes Sexual Harassment?</vt:lpstr>
      <vt:lpstr>Examples - What to Avoid?</vt:lpstr>
      <vt:lpstr>Your Responsibilities as an Employee</vt:lpstr>
      <vt:lpstr>Reporting Mechanism</vt:lpstr>
      <vt:lpstr>Consequences of Non-Compliance</vt:lpstr>
      <vt:lpstr>Creating a Respectful Workplace</vt:lpstr>
      <vt:lpstr>PowerPoint Presentation</vt:lpstr>
      <vt:lpstr>PowerPoint Presentation</vt:lpstr>
      <vt:lpstr>Proprietary Information Disclaimer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Ananya Mary</dc:creator>
  <cp:lastModifiedBy>Ananya Mary</cp:lastModifiedBy>
  <cp:revision>1332</cp:revision>
  <dcterms:created xsi:type="dcterms:W3CDTF">2023-12-12T03:13:03Z</dcterms:created>
  <dcterms:modified xsi:type="dcterms:W3CDTF">2026-01-22T05:58:37Z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0x010100A8AB71DBAB804A41B28E9F72C75AFC6E</vt:lpwstr>
  </property>
  <property fmtid="{D5CDD505-2E9C-101B-9397-08002B2CF9AE}" pid="3" name="MediaServiceImageTags">
    <vt:lpwstr/>
  </property>
  <property fmtid="{D5CDD505-2E9C-101B-9397-08002B2CF9AE}" pid="4" name="Order">
    <vt:r8>616200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