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74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90915-4812-3208-721F-F0C4E46A2E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F7FAA8-072F-92F2-C7ED-124FF40C39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1949CE-0E3F-8E50-2A5C-70614E4A4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5FC7-3C61-46D1-8D8C-73C2EE8EF000}" type="datetimeFigureOut">
              <a:rPr lang="en-IN" smtClean="0"/>
              <a:t>27-12-2023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15F57E-484E-156B-BC47-D80CBCD222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E3F679-873E-2BF1-3978-B3C6EC2FA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D6BA6-DEF3-456F-9853-951086B51C4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828456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B99EAA-47E0-A905-C219-261BB25BD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DB2E2B-2BA5-84DB-D5CC-65571C710B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FABDA6-C2BC-3EA0-47BB-A3A866BFC4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5FC7-3C61-46D1-8D8C-73C2EE8EF000}" type="datetimeFigureOut">
              <a:rPr lang="en-IN" smtClean="0"/>
              <a:t>27-12-2023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DF2FC7-66AC-B3AC-2000-0A1A586B6A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408101-0173-187A-64B2-5E43D98F4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D6BA6-DEF3-456F-9853-951086B51C4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28361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4ABC54-8C0C-ECF9-947C-BBC7C0031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AFDAE8-F622-398E-9BC3-A347A0B764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B77659-05CF-D798-C8E9-6E9FC37E9D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5FC7-3C61-46D1-8D8C-73C2EE8EF000}" type="datetimeFigureOut">
              <a:rPr lang="en-IN" smtClean="0"/>
              <a:t>27-12-2023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9DD73E-72B5-5FA4-ED69-7E5FC805F2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F97480-2529-C3B6-EC4C-C1AE0762D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D6BA6-DEF3-456F-9853-951086B51C4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65477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F049E-CDE8-7308-90FB-EFE80747B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DF45E-6ADB-29A5-07CA-B8C7262B4C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2131F2-3EC1-04AB-EFC0-C08CC94C66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E2AD20-C8C4-5396-A9AA-D0376AA3FF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5FC7-3C61-46D1-8D8C-73C2EE8EF000}" type="datetimeFigureOut">
              <a:rPr lang="en-IN" smtClean="0"/>
              <a:t>27-12-2023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A62150-19DC-2359-DF9E-48BF17D95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E9D8FE-C0CC-7D28-DF19-9B59BD5E70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D6BA6-DEF3-456F-9853-951086B51C4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01680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F89E0-8074-9BC9-63B8-A6DAC58C1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3996B3-4263-2D8A-1BF2-167E8081BD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3718C0-C859-456E-C947-A42A45A12E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0E80F9-C928-C17F-FCF6-8F5200B403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3E358B8-FD13-0B2C-DAA9-B0050BE390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8AF0D3-C18B-DAF0-30FD-A7BBA5A0A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5FC7-3C61-46D1-8D8C-73C2EE8EF000}" type="datetimeFigureOut">
              <a:rPr lang="en-IN" smtClean="0"/>
              <a:t>27-12-2023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6766487-30C0-B920-9F43-D2AA816E2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9C1EE82-5793-03EC-94FF-3896F0C42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D6BA6-DEF3-456F-9853-951086B51C4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86983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23970-9AF6-4038-DB95-95C09211F5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C4094B-951E-9AD1-5559-093B95B8D4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5FC7-3C61-46D1-8D8C-73C2EE8EF000}" type="datetimeFigureOut">
              <a:rPr lang="en-IN" smtClean="0"/>
              <a:t>27-12-2023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F171952-A8F6-A03D-0451-0E9A7AFA7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F1DC1F-7B24-0596-FC97-5CDA442F1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D6BA6-DEF3-456F-9853-951086B51C4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030959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00E2FCE-892D-63A9-E1B6-19DCAA2FC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5FC7-3C61-46D1-8D8C-73C2EE8EF000}" type="datetimeFigureOut">
              <a:rPr lang="en-IN" smtClean="0"/>
              <a:t>27-12-2023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B0A850-B31F-DF94-46F5-E57E98F7E9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D3D6A8-B04E-5F89-003E-3A8C73C94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D6BA6-DEF3-456F-9853-951086B51C4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989213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D9074E-3B6C-E2C7-4791-DBD000A30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51DE20-70FA-6010-A0C3-10B075C03A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CB964B-EFE9-EC7D-93DE-76004F9FA5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B32964-FB40-4A21-48D7-B514AC4BB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5FC7-3C61-46D1-8D8C-73C2EE8EF000}" type="datetimeFigureOut">
              <a:rPr lang="en-IN" smtClean="0"/>
              <a:t>27-12-2023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5E4F7C-EDA3-6FC7-0B35-7D2D655B90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1F1F16-8C49-FBE0-C5F7-536B0294E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D6BA6-DEF3-456F-9853-951086B51C4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48245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712A1-C0CE-936E-7B62-80ADB3576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C82F322-F1BA-88E6-BEFD-AB7E46A196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BF7F2B-E25F-0C02-94BB-CA8AFAEC68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C95603-80F6-DB0D-C46B-A4FD6017CE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5FC7-3C61-46D1-8D8C-73C2EE8EF000}" type="datetimeFigureOut">
              <a:rPr lang="en-IN" smtClean="0"/>
              <a:t>27-12-2023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F85BC6-BBCC-B1B4-B864-2146E9E60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32B765-9616-54CA-7221-4DD5EBF7B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D6BA6-DEF3-456F-9853-951086B51C4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728796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57D80-2C13-289C-E5D8-7D9B985D3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53909A-988D-FC35-0AE5-EA4D5062BE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5A5CB3-4256-2AB1-76D7-D5FB354E15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5FC7-3C61-46D1-8D8C-73C2EE8EF000}" type="datetimeFigureOut">
              <a:rPr lang="en-IN" smtClean="0"/>
              <a:t>27-12-2023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480B63-4B6B-22B4-0607-013E860E3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D83DF3-2C6D-61C1-4D9B-346D296E0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D6BA6-DEF3-456F-9853-951086B51C4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360513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AD947E0-8F15-0AEA-7B25-81CFB16198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76119A7-7066-74C9-84C9-CDF55A44B8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0BB195-0148-2A89-1B60-6AE1298FF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5FC7-3C61-46D1-8D8C-73C2EE8EF000}" type="datetimeFigureOut">
              <a:rPr lang="en-IN" smtClean="0"/>
              <a:t>27-12-2023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5BA8C9-E688-EFDC-3D0C-6C61D9FD5F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78EC70-BB1B-5400-A3DB-4DE9AE189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D6BA6-DEF3-456F-9853-951086B51C4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434628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52F00E9-5649-5E77-3AC0-B2D93785A1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0DBDD6-0E2D-30B1-9DD2-5E81B7B322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A71BBD-FF48-050F-B459-A224499443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665FC7-3C61-46D1-8D8C-73C2EE8EF000}" type="datetimeFigureOut">
              <a:rPr lang="en-IN" smtClean="0"/>
              <a:t>27-12-2023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1C050C-C054-C4D4-9236-5A19911039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192BCF-DEE5-BC5B-4D86-76034AF39F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4D6BA6-DEF3-456F-9853-951086B51C4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58610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734F8E-EF24-8354-AEF5-8DDE01B3D3B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Inter Entity Loan </a:t>
            </a:r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AD83DE-3182-073A-B981-E0D11859163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Reconciliation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309144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7834A7-B379-15DA-01F4-9290D4848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Enter Entity Loan </a:t>
            </a:r>
            <a:r>
              <a:rPr lang="en-US" dirty="0" err="1"/>
              <a:t>Reconciliaton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334B79-280E-515A-B41A-C49FB11249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should check whether opening balance of inter entity loan match with signed previous year financial or not? If not, should ask query.</a:t>
            </a:r>
          </a:p>
          <a:p>
            <a:r>
              <a:rPr lang="en-US" dirty="0"/>
              <a:t>We should do the GL scrutiny  whether any other transactions wrongly coded in this ledger or not? If coded, we should reallocate that transaction to particular ledger account.</a:t>
            </a:r>
          </a:p>
          <a:p>
            <a:r>
              <a:rPr lang="en-US" dirty="0"/>
              <a:t>If there is a difference between inter entity loan account, we should check the ledger and find what is the difference and raise query to client.</a:t>
            </a:r>
          </a:p>
          <a:p>
            <a:r>
              <a:rPr lang="en-US" dirty="0"/>
              <a:t>Finally we reconcile the inter entity loan based on client query response.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249343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195D5386169F045AEDFAA279B970309" ma:contentTypeVersion="16" ma:contentTypeDescription="Create a new document." ma:contentTypeScope="" ma:versionID="526b0e67ce9688018173ff8a14306c5a">
  <xsd:schema xmlns:xsd="http://www.w3.org/2001/XMLSchema" xmlns:xs="http://www.w3.org/2001/XMLSchema" xmlns:p="http://schemas.microsoft.com/office/2006/metadata/properties" xmlns:ns2="5a93c122-c922-42bf-bf48-cd018996174f" xmlns:ns3="422aced5-24b0-4a2a-af1d-f558571f1b1f" targetNamespace="http://schemas.microsoft.com/office/2006/metadata/properties" ma:root="true" ma:fieldsID="e0f0711a6478cf4df43e5006cf65596b" ns2:_="" ns3:_="">
    <xsd:import namespace="5a93c122-c922-42bf-bf48-cd018996174f"/>
    <xsd:import namespace="422aced5-24b0-4a2a-af1d-f558571f1b1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a93c122-c922-42bf-bf48-cd018996174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424216ff-221f-40cb-8c3e-8bbc99deaa4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2aced5-24b0-4a2a-af1d-f558571f1b1f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e07a7f0c-6c8e-48d6-b659-f655daecc58d}" ma:internalName="TaxCatchAll" ma:showField="CatchAllData" ma:web="422aced5-24b0-4a2a-af1d-f558571f1b1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22aced5-24b0-4a2a-af1d-f558571f1b1f" xsi:nil="true"/>
    <lcf76f155ced4ddcb4097134ff3c332f xmlns="5a93c122-c922-42bf-bf48-cd018996174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8D92D065-255E-4DE5-BF15-6B1044F04D71}"/>
</file>

<file path=customXml/itemProps2.xml><?xml version="1.0" encoding="utf-8"?>
<ds:datastoreItem xmlns:ds="http://schemas.openxmlformats.org/officeDocument/2006/customXml" ds:itemID="{FC0A2EE5-CC10-4B2A-82B4-57B74D22D44C}"/>
</file>

<file path=customXml/itemProps3.xml><?xml version="1.0" encoding="utf-8"?>
<ds:datastoreItem xmlns:ds="http://schemas.openxmlformats.org/officeDocument/2006/customXml" ds:itemID="{986E83B1-C39D-4E1A-A9F2-C6C74C402145}"/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106</Words>
  <Application>Microsoft Office PowerPoint</Application>
  <PresentationFormat>Widescreen</PresentationFormat>
  <Paragraphs>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Inter Entity Loan </vt:lpstr>
      <vt:lpstr>Enter Entity Loan Reconciliaton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 Entity Loan </dc:title>
  <dc:creator>Muniappan Chandran</dc:creator>
  <cp:lastModifiedBy>Muniappan Chandran</cp:lastModifiedBy>
  <cp:revision>2</cp:revision>
  <dcterms:created xsi:type="dcterms:W3CDTF">2023-12-27T05:55:03Z</dcterms:created>
  <dcterms:modified xsi:type="dcterms:W3CDTF">2023-12-27T06:07:05Z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0x0101006195D5386169F045AEDFAA279B970309</vt:lpwstr>
  </property>
</Properties>
</file>