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56" r:id="rId5"/>
    <p:sldId id="286" r:id="rId6"/>
    <p:sldId id="291" r:id="rId7"/>
    <p:sldId id="29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96C0E6-36E3-43AF-BB91-FD9D67CBE1D3}" v="3" dt="2025-04-18T04:39:35.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hna Balaji" userId="77d70981-897d-45ef-878a-e1a0e7eac28e" providerId="ADAL" clId="{0A96C0E6-36E3-43AF-BB91-FD9D67CBE1D3}"/>
    <pc:docChg chg="custSel addSld delSld modSld">
      <pc:chgData name="Krishna Balaji" userId="77d70981-897d-45ef-878a-e1a0e7eac28e" providerId="ADAL" clId="{0A96C0E6-36E3-43AF-BB91-FD9D67CBE1D3}" dt="2025-04-18T04:39:43.585" v="46" actId="20577"/>
      <pc:docMkLst>
        <pc:docMk/>
      </pc:docMkLst>
      <pc:sldChg chg="modSp mod">
        <pc:chgData name="Krishna Balaji" userId="77d70981-897d-45ef-878a-e1a0e7eac28e" providerId="ADAL" clId="{0A96C0E6-36E3-43AF-BB91-FD9D67CBE1D3}" dt="2025-04-18T04:36:30.453" v="23" actId="313"/>
        <pc:sldMkLst>
          <pc:docMk/>
          <pc:sldMk cId="0" sldId="256"/>
        </pc:sldMkLst>
        <pc:spChg chg="mod">
          <ac:chgData name="Krishna Balaji" userId="77d70981-897d-45ef-878a-e1a0e7eac28e" providerId="ADAL" clId="{0A96C0E6-36E3-43AF-BB91-FD9D67CBE1D3}" dt="2025-04-18T04:36:30.453" v="23" actId="313"/>
          <ac:spMkLst>
            <pc:docMk/>
            <pc:sldMk cId="0" sldId="256"/>
            <ac:spMk id="11" creationId="{9BDDD04C-472D-2E47-2E51-78758F868F4A}"/>
          </ac:spMkLst>
        </pc:spChg>
        <pc:grpChg chg="mod">
          <ac:chgData name="Krishna Balaji" userId="77d70981-897d-45ef-878a-e1a0e7eac28e" providerId="ADAL" clId="{0A96C0E6-36E3-43AF-BB91-FD9D67CBE1D3}" dt="2025-04-18T04:31:15.002" v="21" actId="1076"/>
          <ac:grpSpMkLst>
            <pc:docMk/>
            <pc:sldMk cId="0" sldId="256"/>
            <ac:grpSpMk id="4" creationId="{00000000-0000-0000-0000-000000000000}"/>
          </ac:grpSpMkLst>
        </pc:grpChg>
      </pc:sldChg>
      <pc:sldChg chg="modSp mod">
        <pc:chgData name="Krishna Balaji" userId="77d70981-897d-45ef-878a-e1a0e7eac28e" providerId="ADAL" clId="{0A96C0E6-36E3-43AF-BB91-FD9D67CBE1D3}" dt="2025-04-18T04:38:00.543" v="30"/>
        <pc:sldMkLst>
          <pc:docMk/>
          <pc:sldMk cId="185957403" sldId="286"/>
        </pc:sldMkLst>
        <pc:spChg chg="mod">
          <ac:chgData name="Krishna Balaji" userId="77d70981-897d-45ef-878a-e1a0e7eac28e" providerId="ADAL" clId="{0A96C0E6-36E3-43AF-BB91-FD9D67CBE1D3}" dt="2025-04-18T04:38:00.543" v="30"/>
          <ac:spMkLst>
            <pc:docMk/>
            <pc:sldMk cId="185957403" sldId="286"/>
            <ac:spMk id="3" creationId="{BE65C688-2BFF-B6A7-872B-BF03F40CE99C}"/>
          </ac:spMkLst>
        </pc:spChg>
      </pc:sldChg>
      <pc:sldChg chg="modSp mod">
        <pc:chgData name="Krishna Balaji" userId="77d70981-897d-45ef-878a-e1a0e7eac28e" providerId="ADAL" clId="{0A96C0E6-36E3-43AF-BB91-FD9D67CBE1D3}" dt="2025-04-18T04:39:07.564" v="38"/>
        <pc:sldMkLst>
          <pc:docMk/>
          <pc:sldMk cId="4106220730" sldId="291"/>
        </pc:sldMkLst>
        <pc:spChg chg="mod">
          <ac:chgData name="Krishna Balaji" userId="77d70981-897d-45ef-878a-e1a0e7eac28e" providerId="ADAL" clId="{0A96C0E6-36E3-43AF-BB91-FD9D67CBE1D3}" dt="2025-04-18T04:39:07.564" v="38"/>
          <ac:spMkLst>
            <pc:docMk/>
            <pc:sldMk cId="4106220730" sldId="291"/>
            <ac:spMk id="5" creationId="{7DCE1611-C245-B55F-8557-C9E9E29EB6F5}"/>
          </ac:spMkLst>
        </pc:spChg>
      </pc:sldChg>
      <pc:sldChg chg="new del">
        <pc:chgData name="Krishna Balaji" userId="77d70981-897d-45ef-878a-e1a0e7eac28e" providerId="ADAL" clId="{0A96C0E6-36E3-43AF-BB91-FD9D67CBE1D3}" dt="2025-04-18T04:39:28.717" v="41" actId="2696"/>
        <pc:sldMkLst>
          <pc:docMk/>
          <pc:sldMk cId="3322191736" sldId="292"/>
        </pc:sldMkLst>
      </pc:sldChg>
      <pc:sldChg chg="modSp add mod">
        <pc:chgData name="Krishna Balaji" userId="77d70981-897d-45ef-878a-e1a0e7eac28e" providerId="ADAL" clId="{0A96C0E6-36E3-43AF-BB91-FD9D67CBE1D3}" dt="2025-04-18T04:39:43.585" v="46" actId="20577"/>
        <pc:sldMkLst>
          <pc:docMk/>
          <pc:sldMk cId="3171420494" sldId="293"/>
        </pc:sldMkLst>
        <pc:spChg chg="mod">
          <ac:chgData name="Krishna Balaji" userId="77d70981-897d-45ef-878a-e1a0e7eac28e" providerId="ADAL" clId="{0A96C0E6-36E3-43AF-BB91-FD9D67CBE1D3}" dt="2025-04-18T04:39:43.585" v="46" actId="20577"/>
          <ac:spMkLst>
            <pc:docMk/>
            <pc:sldMk cId="3171420494" sldId="293"/>
            <ac:spMk id="5" creationId="{756EA04C-6363-5072-EF33-B086048F494E}"/>
          </ac:spMkLst>
        </pc:spChg>
      </pc:sldChg>
      <pc:sldChg chg="add del">
        <pc:chgData name="Krishna Balaji" userId="77d70981-897d-45ef-878a-e1a0e7eac28e" providerId="ADAL" clId="{0A96C0E6-36E3-43AF-BB91-FD9D67CBE1D3}" dt="2025-04-18T04:39:35.245" v="44"/>
        <pc:sldMkLst>
          <pc:docMk/>
          <pc:sldMk cId="2636066163" sldId="294"/>
        </pc:sldMkLst>
      </pc:sldChg>
    </pc:docChg>
  </pc:docChgLst>
  <pc:docChgLst>
    <pc:chgData name="Virushabadoss V" userId="9804d5cc-c892-4d04-a4c2-878575adaaa5" providerId="ADAL" clId="{BCE3C847-510E-47CC-91D0-47D789DA218E}"/>
    <pc:docChg chg="delSld modSld">
      <pc:chgData name="Virushabadoss V" userId="9804d5cc-c892-4d04-a4c2-878575adaaa5" providerId="ADAL" clId="{BCE3C847-510E-47CC-91D0-47D789DA218E}" dt="2025-01-23T04:03:57.722" v="11" actId="2696"/>
      <pc:docMkLst>
        <pc:docMk/>
      </pc:docMkLst>
      <pc:sldChg chg="modSp mod">
        <pc:chgData name="Virushabadoss V" userId="9804d5cc-c892-4d04-a4c2-878575adaaa5" providerId="ADAL" clId="{BCE3C847-510E-47CC-91D0-47D789DA218E}" dt="2025-01-23T04:02:06.875" v="0"/>
        <pc:sldMkLst>
          <pc:docMk/>
          <pc:sldMk cId="0" sldId="256"/>
        </pc:sldMkLst>
        <pc:spChg chg="mod">
          <ac:chgData name="Virushabadoss V" userId="9804d5cc-c892-4d04-a4c2-878575adaaa5" providerId="ADAL" clId="{BCE3C847-510E-47CC-91D0-47D789DA218E}" dt="2025-01-23T04:02:06.875" v="0"/>
          <ac:spMkLst>
            <pc:docMk/>
            <pc:sldMk cId="0" sldId="256"/>
            <ac:spMk id="11" creationId="{9BDDD04C-472D-2E47-2E51-78758F868F4A}"/>
          </ac:spMkLst>
        </pc:spChg>
      </pc:sldChg>
      <pc:sldChg chg="modSp mod">
        <pc:chgData name="Virushabadoss V" userId="9804d5cc-c892-4d04-a4c2-878575adaaa5" providerId="ADAL" clId="{BCE3C847-510E-47CC-91D0-47D789DA218E}" dt="2025-01-23T04:02:37.213" v="4" actId="20577"/>
        <pc:sldMkLst>
          <pc:docMk/>
          <pc:sldMk cId="185957403" sldId="286"/>
        </pc:sldMkLst>
        <pc:spChg chg="mod">
          <ac:chgData name="Virushabadoss V" userId="9804d5cc-c892-4d04-a4c2-878575adaaa5" providerId="ADAL" clId="{BCE3C847-510E-47CC-91D0-47D789DA218E}" dt="2025-01-23T04:02:37.213" v="4" actId="20577"/>
          <ac:spMkLst>
            <pc:docMk/>
            <pc:sldMk cId="185957403" sldId="286"/>
            <ac:spMk id="3" creationId="{BE65C688-2BFF-B6A7-872B-BF03F40CE99C}"/>
          </ac:spMkLst>
        </pc:spChg>
      </pc:sldChg>
      <pc:sldChg chg="modSp mod">
        <pc:chgData name="Virushabadoss V" userId="9804d5cc-c892-4d04-a4c2-878575adaaa5" providerId="ADAL" clId="{BCE3C847-510E-47CC-91D0-47D789DA218E}" dt="2025-01-23T04:03:35.796" v="10" actId="20577"/>
        <pc:sldMkLst>
          <pc:docMk/>
          <pc:sldMk cId="4106220730" sldId="291"/>
        </pc:sldMkLst>
        <pc:spChg chg="mod">
          <ac:chgData name="Virushabadoss V" userId="9804d5cc-c892-4d04-a4c2-878575adaaa5" providerId="ADAL" clId="{BCE3C847-510E-47CC-91D0-47D789DA218E}" dt="2025-01-23T04:03:35.796" v="10" actId="20577"/>
          <ac:spMkLst>
            <pc:docMk/>
            <pc:sldMk cId="4106220730" sldId="291"/>
            <ac:spMk id="5" creationId="{7DCE1611-C245-B55F-8557-C9E9E29EB6F5}"/>
          </ac:spMkLst>
        </pc:spChg>
      </pc:sldChg>
      <pc:sldChg chg="del">
        <pc:chgData name="Virushabadoss V" userId="9804d5cc-c892-4d04-a4c2-878575adaaa5" providerId="ADAL" clId="{BCE3C847-510E-47CC-91D0-47D789DA218E}" dt="2025-01-23T04:03:57.722" v="11" actId="2696"/>
        <pc:sldMkLst>
          <pc:docMk/>
          <pc:sldMk cId="108830563"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5CEFCE-8889-446C-AFC7-81426282A2E0}" type="datetimeFigureOut">
              <a:rPr lang="en-IN" smtClean="0"/>
              <a:t>18-04-2025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5E9457-A0D3-4E2F-A082-A40908AED565}" type="slidenum">
              <a:rPr lang="en-IN" smtClean="0"/>
              <a:t>‹#›</a:t>
            </a:fld>
            <a:endParaRPr lang="en-IN"/>
          </a:p>
        </p:txBody>
      </p:sp>
    </p:spTree>
    <p:extLst>
      <p:ext uri="{BB962C8B-B14F-4D97-AF65-F5344CB8AC3E}">
        <p14:creationId xmlns:p14="http://schemas.microsoft.com/office/powerpoint/2010/main" val="1916341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7325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151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335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2193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4596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228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2436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034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5220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8925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745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4/18/2025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71937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1331"/>
        </a:solidFill>
        <a:effectLst/>
      </p:bgPr>
    </p:bg>
    <p:spTree>
      <p:nvGrpSpPr>
        <p:cNvPr id="1" name=""/>
        <p:cNvGrpSpPr/>
        <p:nvPr/>
      </p:nvGrpSpPr>
      <p:grpSpPr>
        <a:xfrm>
          <a:off x="0" y="0"/>
          <a:ext cx="0" cy="0"/>
          <a:chOff x="0" y="0"/>
          <a:chExt cx="0" cy="0"/>
        </a:xfrm>
      </p:grpSpPr>
      <p:grpSp>
        <p:nvGrpSpPr>
          <p:cNvPr id="2" name="Group 2"/>
          <p:cNvGrpSpPr/>
          <p:nvPr/>
        </p:nvGrpSpPr>
        <p:grpSpPr>
          <a:xfrm>
            <a:off x="6014381" y="0"/>
            <a:ext cx="6177619" cy="6858000"/>
            <a:chOff x="0" y="0"/>
            <a:chExt cx="12355239" cy="13716000"/>
          </a:xfrm>
        </p:grpSpPr>
        <p:pic>
          <p:nvPicPr>
            <p:cNvPr id="3" name="Picture 3"/>
            <p:cNvPicPr>
              <a:picLocks noChangeAspect="1"/>
            </p:cNvPicPr>
            <p:nvPr/>
          </p:nvPicPr>
          <p:blipFill>
            <a:blip r:embed="rId2"/>
            <a:srcRect l="11992" r="24502" b="6000"/>
            <a:stretch>
              <a:fillRect/>
            </a:stretch>
          </p:blipFill>
          <p:spPr>
            <a:xfrm>
              <a:off x="0" y="0"/>
              <a:ext cx="12355239" cy="13716000"/>
            </a:xfrm>
            <a:prstGeom prst="rect">
              <a:avLst/>
            </a:prstGeom>
          </p:spPr>
        </p:pic>
      </p:grpSp>
      <p:grpSp>
        <p:nvGrpSpPr>
          <p:cNvPr id="4" name="Group 4"/>
          <p:cNvGrpSpPr/>
          <p:nvPr/>
        </p:nvGrpSpPr>
        <p:grpSpPr>
          <a:xfrm>
            <a:off x="6446797" y="-127510"/>
            <a:ext cx="6177619" cy="6831625"/>
            <a:chOff x="0" y="0"/>
            <a:chExt cx="2440541" cy="2698913"/>
          </a:xfrm>
        </p:grpSpPr>
        <p:sp>
          <p:nvSpPr>
            <p:cNvPr id="5" name="Freeform 5"/>
            <p:cNvSpPr/>
            <p:nvPr/>
          </p:nvSpPr>
          <p:spPr>
            <a:xfrm>
              <a:off x="0" y="0"/>
              <a:ext cx="2440541" cy="2698913"/>
            </a:xfrm>
            <a:custGeom>
              <a:avLst/>
              <a:gdLst/>
              <a:ahLst/>
              <a:cxnLst/>
              <a:rect l="l" t="t" r="r" b="b"/>
              <a:pathLst>
                <a:path w="2440541" h="2698913">
                  <a:moveTo>
                    <a:pt x="0" y="0"/>
                  </a:moveTo>
                  <a:lnTo>
                    <a:pt x="2440541" y="0"/>
                  </a:lnTo>
                  <a:lnTo>
                    <a:pt x="2440541" y="2698913"/>
                  </a:lnTo>
                  <a:lnTo>
                    <a:pt x="0" y="2698913"/>
                  </a:lnTo>
                  <a:close/>
                </a:path>
              </a:pathLst>
            </a:custGeom>
            <a:solidFill>
              <a:srgbClr val="000000">
                <a:alpha val="29804"/>
              </a:srgbClr>
            </a:solidFill>
          </p:spPr>
          <p:txBody>
            <a:bodyPr/>
            <a:lstStyle/>
            <a:p>
              <a:pPr defTabSz="609630"/>
              <a:endParaRPr lang="en-IN" sz="1200">
                <a:solidFill>
                  <a:prstClr val="black"/>
                </a:solidFill>
                <a:latin typeface="Calibri"/>
              </a:endParaRPr>
            </a:p>
          </p:txBody>
        </p:sp>
        <p:sp>
          <p:nvSpPr>
            <p:cNvPr id="6" name="TextBox 6"/>
            <p:cNvSpPr txBox="1"/>
            <p:nvPr/>
          </p:nvSpPr>
          <p:spPr>
            <a:xfrm>
              <a:off x="0" y="38100"/>
              <a:ext cx="812800" cy="774700"/>
            </a:xfrm>
            <a:prstGeom prst="rect">
              <a:avLst/>
            </a:prstGeom>
          </p:spPr>
          <p:txBody>
            <a:bodyPr lIns="33867" tIns="33867" rIns="33867" bIns="33867" rtlCol="0" anchor="ctr"/>
            <a:lstStyle/>
            <a:p>
              <a:pPr algn="ctr" defTabSz="609630">
                <a:lnSpc>
                  <a:spcPts val="1367"/>
                </a:lnSpc>
              </a:pPr>
              <a:endParaRPr sz="1200">
                <a:solidFill>
                  <a:prstClr val="black"/>
                </a:solidFill>
                <a:latin typeface="Calibri"/>
              </a:endParaRPr>
            </a:p>
          </p:txBody>
        </p:sp>
      </p:grpSp>
      <p:sp>
        <p:nvSpPr>
          <p:cNvPr id="7" name="AutoShape 7"/>
          <p:cNvSpPr/>
          <p:nvPr/>
        </p:nvSpPr>
        <p:spPr>
          <a:xfrm>
            <a:off x="249948" y="6162675"/>
            <a:ext cx="11692106" cy="0"/>
          </a:xfrm>
          <a:prstGeom prst="line">
            <a:avLst/>
          </a:prstGeom>
          <a:ln w="28575" cap="rnd">
            <a:solidFill>
              <a:srgbClr val="FFFFFF"/>
            </a:solidFill>
            <a:prstDash val="solid"/>
            <a:headEnd type="none" w="sm" len="sm"/>
            <a:tailEnd type="none" w="sm" len="sm"/>
          </a:ln>
        </p:spPr>
        <p:txBody>
          <a:bodyPr/>
          <a:lstStyle/>
          <a:p>
            <a:pPr defTabSz="609630"/>
            <a:endParaRPr lang="en-IN" sz="1200">
              <a:solidFill>
                <a:prstClr val="black"/>
              </a:solidFill>
              <a:latin typeface="Calibri"/>
            </a:endParaRPr>
          </a:p>
        </p:txBody>
      </p:sp>
      <p:sp>
        <p:nvSpPr>
          <p:cNvPr id="8" name="AutoShape 8"/>
          <p:cNvSpPr/>
          <p:nvPr/>
        </p:nvSpPr>
        <p:spPr>
          <a:xfrm>
            <a:off x="567160" y="2732320"/>
            <a:ext cx="5281505" cy="2"/>
          </a:xfrm>
          <a:prstGeom prst="line">
            <a:avLst/>
          </a:prstGeom>
          <a:ln w="104775" cap="rnd">
            <a:solidFill>
              <a:srgbClr val="FFFFFF"/>
            </a:solidFill>
            <a:prstDash val="solid"/>
            <a:headEnd type="none" w="sm" len="sm"/>
            <a:tailEnd type="none" w="sm" len="sm"/>
          </a:ln>
        </p:spPr>
        <p:txBody>
          <a:bodyPr/>
          <a:lstStyle/>
          <a:p>
            <a:pPr defTabSz="609630"/>
            <a:endParaRPr lang="en-US" sz="2333" b="1"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defTabSz="609630"/>
            <a:endParaRPr lang="en-IN" sz="2333" b="1" dirty="0">
              <a:solidFill>
                <a:prstClr val="black"/>
              </a:solidFill>
              <a:latin typeface="Aptos" panose="020B0004020202020204" pitchFamily="34" charset="0"/>
              <a:cs typeface="Times New Roman" panose="02020603050405020304" pitchFamily="18" charset="0"/>
            </a:endParaRPr>
          </a:p>
        </p:txBody>
      </p:sp>
      <p:sp>
        <p:nvSpPr>
          <p:cNvPr id="9" name="Freeform 9"/>
          <p:cNvSpPr/>
          <p:nvPr/>
        </p:nvSpPr>
        <p:spPr>
          <a:xfrm>
            <a:off x="7598708" y="26376"/>
            <a:ext cx="4407704" cy="826445"/>
          </a:xfrm>
          <a:custGeom>
            <a:avLst/>
            <a:gdLst/>
            <a:ahLst/>
            <a:cxnLst/>
            <a:rect l="l" t="t" r="r" b="b"/>
            <a:pathLst>
              <a:path w="6611556" h="1239667">
                <a:moveTo>
                  <a:pt x="0" y="0"/>
                </a:moveTo>
                <a:lnTo>
                  <a:pt x="6611556" y="0"/>
                </a:lnTo>
                <a:lnTo>
                  <a:pt x="6611556" y="1239667"/>
                </a:lnTo>
                <a:lnTo>
                  <a:pt x="0" y="1239667"/>
                </a:lnTo>
                <a:lnTo>
                  <a:pt x="0" y="0"/>
                </a:lnTo>
                <a:close/>
              </a:path>
            </a:pathLst>
          </a:custGeom>
          <a:blipFill>
            <a:blip r:embed="rId3"/>
            <a:stretch>
              <a:fillRect/>
            </a:stretch>
          </a:blipFill>
        </p:spPr>
        <p:txBody>
          <a:bodyPr/>
          <a:lstStyle/>
          <a:p>
            <a:pPr defTabSz="609630"/>
            <a:endParaRPr lang="en-IN" sz="1200">
              <a:solidFill>
                <a:prstClr val="black"/>
              </a:solidFill>
              <a:latin typeface="Calibri"/>
            </a:endParaRPr>
          </a:p>
        </p:txBody>
      </p:sp>
      <p:sp>
        <p:nvSpPr>
          <p:cNvPr id="10" name="TextBox 10"/>
          <p:cNvSpPr txBox="1"/>
          <p:nvPr/>
        </p:nvSpPr>
        <p:spPr>
          <a:xfrm>
            <a:off x="679765" y="1157257"/>
            <a:ext cx="4902200" cy="697563"/>
          </a:xfrm>
          <a:prstGeom prst="rect">
            <a:avLst/>
          </a:prstGeom>
        </p:spPr>
        <p:txBody>
          <a:bodyPr wrap="square" lIns="0" tIns="0" rIns="0" bIns="0" rtlCol="0" anchor="t">
            <a:spAutoFit/>
          </a:bodyPr>
          <a:lstStyle/>
          <a:p>
            <a:pPr defTabSz="609630">
              <a:lnSpc>
                <a:spcPts val="4954"/>
              </a:lnSpc>
            </a:pPr>
            <a:r>
              <a:rPr lang="en-US" sz="6400" dirty="0">
                <a:solidFill>
                  <a:prstClr val="white"/>
                </a:solidFill>
                <a:latin typeface="Calibri" panose="020F0502020204030204" pitchFamily="34" charset="0"/>
                <a:cs typeface="Calibri" panose="020F0502020204030204" pitchFamily="34" charset="0"/>
              </a:rPr>
              <a:t>Case Study</a:t>
            </a:r>
          </a:p>
        </p:txBody>
      </p:sp>
      <p:sp>
        <p:nvSpPr>
          <p:cNvPr id="11" name="TextBox 10">
            <a:extLst>
              <a:ext uri="{FF2B5EF4-FFF2-40B4-BE49-F238E27FC236}">
                <a16:creationId xmlns:a16="http://schemas.microsoft.com/office/drawing/2014/main" id="{9BDDD04C-472D-2E47-2E51-78758F868F4A}"/>
              </a:ext>
            </a:extLst>
          </p:cNvPr>
          <p:cNvSpPr txBox="1"/>
          <p:nvPr/>
        </p:nvSpPr>
        <p:spPr>
          <a:xfrm>
            <a:off x="567160" y="3105834"/>
            <a:ext cx="4560425" cy="2437206"/>
          </a:xfrm>
          <a:prstGeom prst="rect">
            <a:avLst/>
          </a:prstGeom>
          <a:noFill/>
        </p:spPr>
        <p:txBody>
          <a:bodyPr wrap="square" rtlCol="0">
            <a:spAutoFit/>
          </a:bodyPr>
          <a:lstStyle/>
          <a:p>
            <a:pPr>
              <a:lnSpc>
                <a:spcPct val="107000"/>
              </a:lnSpc>
              <a:spcAft>
                <a:spcPts val="533"/>
              </a:spcAft>
            </a:pPr>
            <a:r>
              <a:rPr lang="en-US" sz="3600" dirty="0"/>
              <a:t>Case Study- PAYG Installment Error in BAS Lodgment via Xero XPM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A5054-0217-B1D9-36F5-4984070CDA9D}"/>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0B0B961C-CFFF-A5E3-B996-43C38E37EBCB}"/>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B45E1AB7-A984-8B3C-30E0-253B4010B3B7}"/>
              </a:ext>
            </a:extLst>
          </p:cNvPr>
          <p:cNvSpPr txBox="1"/>
          <p:nvPr/>
        </p:nvSpPr>
        <p:spPr>
          <a:xfrm>
            <a:off x="252656" y="6297062"/>
            <a:ext cx="3145995" cy="129138"/>
          </a:xfrm>
          <a:prstGeom prst="rect">
            <a:avLst/>
          </a:prstGeom>
        </p:spPr>
        <p:txBody>
          <a:bodyPr wrap="square" lIns="0" tIns="0" rIns="0" bIns="0" rtlCol="0" anchor="t">
            <a:spAutoFit/>
          </a:bodyPr>
          <a:lstStyle/>
          <a:p>
            <a:pPr algn="ctr">
              <a:lnSpc>
                <a:spcPts val="1120"/>
              </a:lnSpc>
              <a:spcBef>
                <a:spcPct val="0"/>
              </a:spcBef>
            </a:pPr>
            <a:r>
              <a:rPr lang="en-US" sz="800" dirty="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2901A574-9AA3-4C8D-1414-C0BC2BE67693}"/>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DC311A99-B1CD-CEB7-F4AF-5ABC3E3FAAE8}"/>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53A7434D-EAE0-4317-F330-C17928B35C30}"/>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B974B0DD-96FE-2FD6-D0B5-7ED64066F33D}"/>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B9AEED67-DA6C-F32F-E108-1D12B7A28D55}"/>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BFA94E3A-B67B-9C16-80C5-52E02FD390C7}"/>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B6B7C5A2-A27E-5CBF-BD0D-776B12CF1B50}"/>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6B77698-BF11-8523-344B-D6325EEDA413}"/>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9E12DDAB-E09D-5540-416F-A122109BEAE7}"/>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88B68570-E0A5-1495-CDEB-4E9871D3E1FF}"/>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10382100-616B-33DA-AAC9-B6446D1117A2}"/>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B0EDDC42-085E-E3A5-02E6-6163F1A1F4D7}"/>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779911FB-E69F-4254-FB45-B1C0097EE058}"/>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F34184DD-5C6F-A3B7-A0F1-3CC236147F8A}"/>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D22ECC19-038F-E2B1-38BD-CDF6A8463366}"/>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11A11F61-CC7E-400A-1AF1-8B61018978C4}"/>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474313CD-117E-4BB6-E3F8-1209950513FC}"/>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CB9AC41F-E97D-221A-1638-F8CA2D28FD33}"/>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4913AFE0-B093-7E74-C5CF-69E27C160E3E}"/>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8C08A316-DD5F-992A-2799-2F204558756A}"/>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A7DD5831-7563-22B7-16DE-CA77A1D1F6C6}"/>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9940B3E2-336B-746B-DBD0-C4B45E661EBD}"/>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B1932265-86FE-5336-B8CF-45265ACB2F10}"/>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BE65C688-2BFF-B6A7-872B-BF03F40CE99C}"/>
              </a:ext>
            </a:extLst>
          </p:cNvPr>
          <p:cNvSpPr txBox="1"/>
          <p:nvPr/>
        </p:nvSpPr>
        <p:spPr>
          <a:xfrm>
            <a:off x="438551" y="611851"/>
            <a:ext cx="11463390" cy="4708981"/>
          </a:xfrm>
          <a:prstGeom prst="rect">
            <a:avLst/>
          </a:prstGeom>
          <a:noFill/>
        </p:spPr>
        <p:txBody>
          <a:bodyPr wrap="square">
            <a:spAutoFit/>
          </a:bodyPr>
          <a:lstStyle/>
          <a:p>
            <a:r>
              <a:rPr lang="en-US" sz="2000" b="1" dirty="0"/>
              <a:t>Background:</a:t>
            </a:r>
          </a:p>
          <a:p>
            <a:endParaRPr lang="en-US" sz="2000" b="1" dirty="0"/>
          </a:p>
          <a:p>
            <a:r>
              <a:rPr lang="en-US" sz="2000" dirty="0"/>
              <a:t>Our team was responsible for preparing and lodging the Business Activity Statement (BAS) for a client using Xero XPM. As part of the process, we included the PAYG Instalment (PAYGI) figures. However, an oversight occurred during the data entry phase.</a:t>
            </a:r>
          </a:p>
          <a:p>
            <a:endParaRPr lang="en-US" sz="2000" dirty="0">
              <a:latin typeface="+mj-lt"/>
            </a:endParaRPr>
          </a:p>
          <a:p>
            <a:r>
              <a:rPr lang="en-US" sz="2000" b="1" dirty="0"/>
              <a:t>Challenges:</a:t>
            </a:r>
          </a:p>
          <a:p>
            <a:endParaRPr lang="en-US" sz="2000" b="1" dirty="0"/>
          </a:p>
          <a:p>
            <a:r>
              <a:rPr lang="en-US" sz="2000" dirty="0"/>
              <a:t>While filling out the BAS, instead of applying the total sales value in label T1 (Total Sales), the PAYGI amount was mistakenly entered. This error led to an understated GST liability and resulted in a lower than actual amount payable being presented to the client. The BAS was then sent to the client for review and signature based on this incorrect data.</a:t>
            </a:r>
          </a:p>
          <a:p>
            <a:r>
              <a:rPr lang="en-US" sz="2000" dirty="0"/>
              <a:t>The client was later confused upon receiving two versions of the BAS—one original and one amended—prompting concerns about the discrepancy.</a:t>
            </a:r>
          </a:p>
          <a:p>
            <a:endParaRPr lang="en-US" sz="2000" dirty="0">
              <a:latin typeface="+mj-lt"/>
            </a:endParaRPr>
          </a:p>
        </p:txBody>
      </p:sp>
    </p:spTree>
    <p:extLst>
      <p:ext uri="{BB962C8B-B14F-4D97-AF65-F5344CB8AC3E}">
        <p14:creationId xmlns:p14="http://schemas.microsoft.com/office/powerpoint/2010/main" val="185957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E4637-7C30-AA21-4FDF-0F46A5931776}"/>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3E34953F-A8C4-25B1-94B0-A249D952B610}"/>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CB9A0401-CC50-CB39-C259-FB0DC187861E}"/>
              </a:ext>
            </a:extLst>
          </p:cNvPr>
          <p:cNvSpPr txBox="1"/>
          <p:nvPr/>
        </p:nvSpPr>
        <p:spPr>
          <a:xfrm>
            <a:off x="256961" y="6454917"/>
            <a:ext cx="3053397"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4A85F26A-1EF9-6B82-3364-8F3B5233C1FB}"/>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A77E37FD-1813-6812-BD98-44110B5A4BDA}"/>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5767C7B0-6D3A-F95F-0D51-6A182F959B14}"/>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82C60760-9F17-2C86-9DC6-A101857D68AA}"/>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D55C9BA2-962F-EB14-918D-C1D23F8E90C1}"/>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DBF293C9-67B1-C784-6ABA-61015A872DB6}"/>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717C5AC1-1D68-6D40-FF3A-129BD520203C}"/>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CE67B1C-8679-6778-6930-7E4D8DA67E33}"/>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20EB52DD-B3FC-9619-BD56-307539E53785}"/>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98CB53E2-7A92-009A-6251-A52ED7823CD8}"/>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AA98A558-B4F6-AF75-32B9-2A31E258C111}"/>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9185850A-D045-CFBB-5CC5-EA91CD38F504}"/>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F8B806B6-9B92-E917-0DD2-BDEA2F403778}"/>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84506C1C-C0FD-462B-EE26-1872BE0557BF}"/>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D37D0ECD-F27B-0F80-F1FC-B2610185F96D}"/>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7BE5B3F5-0A37-1B14-A9E5-89DF078AE481}"/>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3AB4FD3C-2A1F-DF85-9D37-398F64F0B428}"/>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557424D1-F254-0DBC-C51E-D0DA867F07DD}"/>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4CDA9205-2EE4-FACA-5A15-274F28BA250A}"/>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9E877A4B-58B8-6E2F-FB77-FFE0F5491734}"/>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74CC15AF-88F6-FEE7-5D5E-0202CF1760A0}"/>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EE88608E-2398-CA31-491F-173FEC3271EC}"/>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33D89FD4-2882-8456-D597-1BAA2C42488C}"/>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5" name="TextBox 4">
            <a:extLst>
              <a:ext uri="{FF2B5EF4-FFF2-40B4-BE49-F238E27FC236}">
                <a16:creationId xmlns:a16="http://schemas.microsoft.com/office/drawing/2014/main" id="{7DCE1611-C245-B55F-8557-C9E9E29EB6F5}"/>
              </a:ext>
            </a:extLst>
          </p:cNvPr>
          <p:cNvSpPr txBox="1"/>
          <p:nvPr/>
        </p:nvSpPr>
        <p:spPr>
          <a:xfrm>
            <a:off x="290060" y="1028343"/>
            <a:ext cx="11627890" cy="5262979"/>
          </a:xfrm>
          <a:prstGeom prst="rect">
            <a:avLst/>
          </a:prstGeom>
          <a:noFill/>
        </p:spPr>
        <p:txBody>
          <a:bodyPr wrap="square">
            <a:spAutoFit/>
          </a:bodyPr>
          <a:lstStyle/>
          <a:p>
            <a:r>
              <a:rPr lang="en-US" sz="2000" b="1" dirty="0"/>
              <a:t>Actions Taken:</a:t>
            </a:r>
          </a:p>
          <a:p>
            <a:r>
              <a:rPr lang="en-US" sz="2000" dirty="0"/>
              <a:t>Once the mistake was identified:</a:t>
            </a:r>
          </a:p>
          <a:p>
            <a:pPr>
              <a:buFont typeface="Arial" panose="020B0604020202020204" pitchFamily="34" charset="0"/>
              <a:buChar char="•"/>
            </a:pPr>
            <a:r>
              <a:rPr lang="en-US" sz="2000" dirty="0"/>
              <a:t>We promptly prepared a corrected BAS, ensuring the sales value was correctly reflected in T1 and the PAYGI amount was properly handled.</a:t>
            </a:r>
          </a:p>
          <a:p>
            <a:pPr>
              <a:buFont typeface="Arial" panose="020B0604020202020204" pitchFamily="34" charset="0"/>
              <a:buChar char="•"/>
            </a:pPr>
            <a:r>
              <a:rPr lang="en-US" sz="2000" dirty="0"/>
              <a:t>The amended BAS was sent to the client for signing.</a:t>
            </a:r>
          </a:p>
          <a:p>
            <a:pPr>
              <a:buFont typeface="Arial" panose="020B0604020202020204" pitchFamily="34" charset="0"/>
              <a:buChar char="•"/>
            </a:pPr>
            <a:r>
              <a:rPr lang="en-US" sz="2000" dirty="0"/>
              <a:t>We proactively reached out to the client, explained the nature of the error in clear terms, and clarified the correct BAS figures.</a:t>
            </a:r>
          </a:p>
          <a:p>
            <a:pPr>
              <a:buFont typeface="Arial" panose="020B0604020202020204" pitchFamily="34" charset="0"/>
              <a:buChar char="•"/>
            </a:pPr>
            <a:r>
              <a:rPr lang="en-US" sz="2000" dirty="0"/>
              <a:t>We reassured the client that the issue had been addressed, and that the amended BAS was accurate and ready for official filing.</a:t>
            </a:r>
          </a:p>
          <a:p>
            <a:pPr>
              <a:buFont typeface="+mj-lt"/>
              <a:buAutoNum type="arabicPeriod"/>
            </a:pPr>
            <a:endParaRPr lang="en-US" sz="2000" dirty="0"/>
          </a:p>
          <a:p>
            <a:r>
              <a:rPr lang="en-US" sz="2000" b="1" dirty="0"/>
              <a:t>Conclusion:</a:t>
            </a:r>
          </a:p>
          <a:p>
            <a:endParaRPr lang="en-US" sz="2000" b="1" dirty="0"/>
          </a:p>
          <a:p>
            <a:r>
              <a:rPr lang="en-US" sz="2000" dirty="0"/>
              <a:t>Though the initial mistake caused some confusion for the client, the swift identification and correction of the issue—along with clear and transparent communication—helped maintain client trust. The BAS was filed accurately, and the client appreciated our prompt response and ownership of the situation.</a:t>
            </a:r>
            <a:endParaRPr lang="en-US" dirty="0"/>
          </a:p>
          <a:p>
            <a:pPr>
              <a:buFont typeface="+mj-lt"/>
              <a:buAutoNum type="arabicPeriod"/>
            </a:pPr>
            <a:endParaRPr lang="en-US" sz="1800" dirty="0"/>
          </a:p>
          <a:p>
            <a:pPr>
              <a:buFont typeface="+mj-lt"/>
              <a:buAutoNum type="arabicPeriod"/>
            </a:pPr>
            <a:endParaRPr lang="en-US" sz="1800" dirty="0"/>
          </a:p>
        </p:txBody>
      </p:sp>
    </p:spTree>
    <p:extLst>
      <p:ext uri="{BB962C8B-B14F-4D97-AF65-F5344CB8AC3E}">
        <p14:creationId xmlns:p14="http://schemas.microsoft.com/office/powerpoint/2010/main" val="4106220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03420-8800-1581-ADD1-54AB32BFD57E}"/>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BB2C701A-7995-F3F4-9658-16D8AF8ACF02}"/>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99A04FD5-72E6-3D5E-A424-FA479A882AC6}"/>
              </a:ext>
            </a:extLst>
          </p:cNvPr>
          <p:cNvSpPr txBox="1"/>
          <p:nvPr/>
        </p:nvSpPr>
        <p:spPr>
          <a:xfrm>
            <a:off x="256961" y="6454917"/>
            <a:ext cx="3053397"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CE595387-ADFB-A7D6-B7E6-3D37FA92FCC0}"/>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BA785743-45BD-2EBE-41D3-EAE2CD93807E}"/>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DCC1C39E-29F2-6ED9-0F1F-B1DC6C70E91A}"/>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CA1A21E1-053A-FA98-F256-F0B85F186052}"/>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4964A58E-E1CD-504B-11C9-8EEEE8A40BFF}"/>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B6428D5E-32AC-10DB-B726-12E94D4DEE63}"/>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3FFE3338-2433-EB35-9E55-1349FF1AAC1F}"/>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B8361400-DB22-BFD0-2235-3E41446C6A6F}"/>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813FE4F7-2B18-B74F-6CB5-756FE5179FEA}"/>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06BD6A41-FE86-5F7A-9D5F-8B3701848BA0}"/>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0AB47247-39DC-FAEB-2DBC-6DC60798BDD2}"/>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6BD6FD91-EFFE-A102-1D4C-D10A9AF3A729}"/>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03B3597D-7C7A-7D79-D9FD-E7A65AE110FC}"/>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337195B9-381B-5A25-6297-01F85642895E}"/>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124A1BB3-CDEB-FE8C-A0A2-18408DBE7C9F}"/>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9499A697-EECD-17A3-3CD5-0149F835973E}"/>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B04DAA9D-8084-9814-A4A6-4C37A34C6CA4}"/>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D6A2C129-E345-B656-870E-D35C180C364B}"/>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FB5DDC43-7998-89BA-95AD-28DB6ABA2A8C}"/>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C25A69AA-AB04-C5BE-18D8-8DFC980474F6}"/>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5649752F-09B3-1296-8C1F-0C7926E43C77}"/>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059DFAE9-C8FB-76CC-3EDD-611E46107539}"/>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44316388-575B-AF67-45BA-45141DAD835F}"/>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5" name="TextBox 4">
            <a:extLst>
              <a:ext uri="{FF2B5EF4-FFF2-40B4-BE49-F238E27FC236}">
                <a16:creationId xmlns:a16="http://schemas.microsoft.com/office/drawing/2014/main" id="{756EA04C-6363-5072-EF33-B086048F494E}"/>
              </a:ext>
            </a:extLst>
          </p:cNvPr>
          <p:cNvSpPr txBox="1"/>
          <p:nvPr/>
        </p:nvSpPr>
        <p:spPr>
          <a:xfrm>
            <a:off x="290060" y="1028343"/>
            <a:ext cx="11627890" cy="3724096"/>
          </a:xfrm>
          <a:prstGeom prst="rect">
            <a:avLst/>
          </a:prstGeom>
          <a:noFill/>
        </p:spPr>
        <p:txBody>
          <a:bodyPr wrap="square">
            <a:spAutoFit/>
          </a:bodyPr>
          <a:lstStyle/>
          <a:p>
            <a:r>
              <a:rPr lang="en-US" sz="2000" b="1"/>
              <a:t>Key Takeaways</a:t>
            </a:r>
          </a:p>
          <a:p>
            <a:endParaRPr lang="en-US" sz="2000" b="1" dirty="0"/>
          </a:p>
          <a:p>
            <a:pPr>
              <a:buFont typeface="Arial" panose="020B0604020202020204" pitchFamily="34" charset="0"/>
              <a:buChar char="•"/>
            </a:pPr>
            <a:r>
              <a:rPr lang="en-US" sz="2000" b="1" dirty="0"/>
              <a:t>Accuracy in Data Entry</a:t>
            </a:r>
            <a:r>
              <a:rPr lang="en-US" sz="2000" dirty="0"/>
              <a:t>: Extra attention must be given when entering PAYGI and sales data into the BAS to avoid similar issues.</a:t>
            </a:r>
          </a:p>
          <a:p>
            <a:pPr>
              <a:buFont typeface="Arial" panose="020B0604020202020204" pitchFamily="34" charset="0"/>
              <a:buChar char="•"/>
            </a:pPr>
            <a:r>
              <a:rPr lang="en-US" sz="2000" b="1" dirty="0"/>
              <a:t>Review Process</a:t>
            </a:r>
            <a:r>
              <a:rPr lang="en-US" sz="2000" dirty="0"/>
              <a:t>: Implementing a secondary review process before sending documents to clients can significantly reduce the chance of errors.</a:t>
            </a:r>
          </a:p>
          <a:p>
            <a:pPr>
              <a:buFont typeface="Arial" panose="020B0604020202020204" pitchFamily="34" charset="0"/>
              <a:buChar char="•"/>
            </a:pPr>
            <a:r>
              <a:rPr lang="en-US" sz="2000" b="1" dirty="0"/>
              <a:t>Client Communication</a:t>
            </a:r>
            <a:r>
              <a:rPr lang="en-US" sz="2000" dirty="0"/>
              <a:t>: Proactive and transparent communication is essential in maintaining trust and professionalism when errors occur.</a:t>
            </a:r>
          </a:p>
          <a:p>
            <a:pPr>
              <a:buFont typeface="Arial" panose="020B0604020202020204" pitchFamily="34" charset="0"/>
              <a:buChar char="•"/>
            </a:pPr>
            <a:r>
              <a:rPr lang="en-US" sz="2000" b="1" dirty="0"/>
              <a:t>Responsiveness</a:t>
            </a:r>
            <a:r>
              <a:rPr lang="en-US" sz="2000" dirty="0"/>
              <a:t>: Acting quickly and taking accountability goes a long way in upholding client relationships.</a:t>
            </a:r>
          </a:p>
          <a:p>
            <a:pPr>
              <a:buFont typeface="+mj-lt"/>
              <a:buAutoNum type="arabicPeriod"/>
            </a:pPr>
            <a:endParaRPr lang="en-US" sz="2000" dirty="0"/>
          </a:p>
          <a:p>
            <a:pPr>
              <a:buFont typeface="+mj-lt"/>
              <a:buAutoNum type="arabicPeriod"/>
            </a:pPr>
            <a:endParaRPr lang="en-US" sz="1800" dirty="0"/>
          </a:p>
          <a:p>
            <a:pPr>
              <a:buFont typeface="+mj-lt"/>
              <a:buAutoNum type="arabicPeriod"/>
            </a:pPr>
            <a:endParaRPr lang="en-US" sz="1800" dirty="0"/>
          </a:p>
        </p:txBody>
      </p:sp>
    </p:spTree>
    <p:extLst>
      <p:ext uri="{BB962C8B-B14F-4D97-AF65-F5344CB8AC3E}">
        <p14:creationId xmlns:p14="http://schemas.microsoft.com/office/powerpoint/2010/main" val="317142049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7a4eee2-9076-45d6-9435-7f2e007fdef3">
      <Terms xmlns="http://schemas.microsoft.com/office/infopath/2007/PartnerControls"/>
    </lcf76f155ced4ddcb4097134ff3c332f>
    <TaxCatchAll xmlns="fc8b07a8-bae3-420f-b25f-52fee5025ad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969315D21C234E93AA6A18AF4E53D1" ma:contentTypeVersion="15" ma:contentTypeDescription="Create a new document." ma:contentTypeScope="" ma:versionID="acaf738b5598ddf376072083b7d580e2">
  <xsd:schema xmlns:xsd="http://www.w3.org/2001/XMLSchema" xmlns:xs="http://www.w3.org/2001/XMLSchema" xmlns:p="http://schemas.microsoft.com/office/2006/metadata/properties" xmlns:ns2="a7a4eee2-9076-45d6-9435-7f2e007fdef3" xmlns:ns3="fc8b07a8-bae3-420f-b25f-52fee5025ad7" targetNamespace="http://schemas.microsoft.com/office/2006/metadata/properties" ma:root="true" ma:fieldsID="3c1639fd6ff68cf8cc8bec10a51c7f98" ns2:_="" ns3:_="">
    <xsd:import namespace="a7a4eee2-9076-45d6-9435-7f2e007fdef3"/>
    <xsd:import namespace="fc8b07a8-bae3-420f-b25f-52fee5025a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4eee2-9076-45d6-9435-7f2e007fd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24216ff-221f-40cb-8c3e-8bbc99deaa4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8b07a8-bae3-420f-b25f-52fee5025ad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156f8df-1add-4ae5-9867-530cd44360d1}" ma:internalName="TaxCatchAll" ma:showField="CatchAllData" ma:web="fc8b07a8-bae3-420f-b25f-52fee5025ad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33364C-BC16-43FA-9000-8F2695446753}">
  <ds:schemaRefs>
    <ds:schemaRef ds:uri="http://schemas.microsoft.com/office/2006/metadata/properties"/>
    <ds:schemaRef ds:uri="http://schemas.microsoft.com/office/infopath/2007/PartnerControls"/>
    <ds:schemaRef ds:uri="a7a4eee2-9076-45d6-9435-7f2e007fdef3"/>
    <ds:schemaRef ds:uri="fc8b07a8-bae3-420f-b25f-52fee5025ad7"/>
  </ds:schemaRefs>
</ds:datastoreItem>
</file>

<file path=customXml/itemProps2.xml><?xml version="1.0" encoding="utf-8"?>
<ds:datastoreItem xmlns:ds="http://schemas.openxmlformats.org/officeDocument/2006/customXml" ds:itemID="{1DF348F3-5274-439E-BE95-94069EB1A1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a4eee2-9076-45d6-9435-7f2e007fdef3"/>
    <ds:schemaRef ds:uri="fc8b07a8-bae3-420f-b25f-52fee5025a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045CD8-88BD-458E-9ACD-2196B3A9DF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97</TotalTime>
  <Words>416</Words>
  <Application>Microsoft Office PowerPoint</Application>
  <PresentationFormat>Widescreen</PresentationFormat>
  <Paragraphs>30</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Arial</vt:lpstr>
      <vt:lpstr>Calibri</vt:lpstr>
      <vt:lpstr>Calibri (MS)</vt:lpstr>
      <vt:lpstr>1_Office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Charan Balaji</dc:creator>
  <cp:lastModifiedBy>Krishna Balaji</cp:lastModifiedBy>
  <cp:revision>21</cp:revision>
  <dcterms:created xsi:type="dcterms:W3CDTF">2024-12-03T08:46:03Z</dcterms:created>
  <dcterms:modified xsi:type="dcterms:W3CDTF">2025-04-18T04:39:47Z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0x01010081969315D21C234E93AA6A18AF4E53D1</vt:lpwstr>
  </property>
  <property fmtid="{D5CDD505-2E9C-101B-9397-08002B2CF9AE}" pid="3" name="MediaServiceImageTags">
    <vt:lpwstr/>
  </property>
</Properties>
</file>