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9.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0.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1.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2.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3.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4.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15.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16.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theme/theme17.xml" ContentType="application/vnd.openxmlformats-officedocument.theme+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1.xml" ContentType="application/vnd.openxmlformats-officedocument.themeOverr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3.xml" ContentType="application/vnd.openxmlformats-officedocument.themeOverride+xml"/>
  <Override PartName="/ppt/theme/themeOverride4.xml" ContentType="application/vnd.openxmlformats-officedocument.themeOverr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3"/>
    <p:sldMasterId id="2147483760" r:id="rId4"/>
    <p:sldMasterId id="2147483838" r:id="rId5"/>
    <p:sldMasterId id="2147483850" r:id="rId6"/>
    <p:sldMasterId id="2147483868" r:id="rId7"/>
    <p:sldMasterId id="2147483880" r:id="rId8"/>
    <p:sldMasterId id="2147483909" r:id="rId9"/>
    <p:sldMasterId id="2147483928" r:id="rId10"/>
    <p:sldMasterId id="2147483964" r:id="rId11"/>
    <p:sldMasterId id="2147483982" r:id="rId12"/>
    <p:sldMasterId id="2147484000" r:id="rId13"/>
    <p:sldMasterId id="2147484036" r:id="rId14"/>
    <p:sldMasterId id="2147484054" r:id="rId15"/>
    <p:sldMasterId id="2147484071" r:id="rId16"/>
    <p:sldMasterId id="2147484101" r:id="rId17"/>
    <p:sldMasterId id="2147484135" r:id="rId18"/>
    <p:sldMasterId id="2147484150" r:id="rId19"/>
    <p:sldMasterId id="2147484168" r:id="rId20"/>
  </p:sldMasterIdLst>
  <p:notesMasterIdLst>
    <p:notesMasterId r:id="rId47"/>
  </p:notesMasterIdLst>
  <p:sldIdLst>
    <p:sldId id="268" r:id="rId21"/>
    <p:sldId id="270" r:id="rId22"/>
    <p:sldId id="298" r:id="rId23"/>
    <p:sldId id="256" r:id="rId24"/>
    <p:sldId id="286" r:id="rId25"/>
    <p:sldId id="287" r:id="rId26"/>
    <p:sldId id="297" r:id="rId27"/>
    <p:sldId id="299" r:id="rId28"/>
    <p:sldId id="271" r:id="rId29"/>
    <p:sldId id="301" r:id="rId30"/>
    <p:sldId id="293" r:id="rId31"/>
    <p:sldId id="294" r:id="rId32"/>
    <p:sldId id="265" r:id="rId33"/>
    <p:sldId id="267" r:id="rId34"/>
    <p:sldId id="263" r:id="rId35"/>
    <p:sldId id="288" r:id="rId36"/>
    <p:sldId id="289" r:id="rId37"/>
    <p:sldId id="291" r:id="rId38"/>
    <p:sldId id="295" r:id="rId39"/>
    <p:sldId id="296" r:id="rId40"/>
    <p:sldId id="278" r:id="rId41"/>
    <p:sldId id="279" r:id="rId42"/>
    <p:sldId id="302" r:id="rId43"/>
    <p:sldId id="280" r:id="rId44"/>
    <p:sldId id="281" r:id="rId45"/>
    <p:sldId id="285"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17" autoAdjust="0"/>
    <p:restoredTop sz="94660"/>
  </p:normalViewPr>
  <p:slideViewPr>
    <p:cSldViewPr snapToGrid="0">
      <p:cViewPr varScale="1">
        <p:scale>
          <a:sx n="87" d="100"/>
          <a:sy n="87" d="100"/>
        </p:scale>
        <p:origin x="714" y="96"/>
      </p:cViewPr>
      <p:guideLst/>
    </p:cSldViewPr>
  </p:slideViewPr>
  <p:notesTextViewPr>
    <p:cViewPr>
      <p:scale>
        <a:sx n="1" d="1"/>
        <a:sy n="1" d="1"/>
      </p:scale>
      <p:origin x="0" y="0"/>
    </p:cViewPr>
  </p:notesTextViewPr>
  <p:sorterViewPr>
    <p:cViewPr>
      <p:scale>
        <a:sx n="100" d="100"/>
        <a:sy n="100" d="100"/>
      </p:scale>
      <p:origin x="0" y="-76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1.xml"/><Relationship Id="rId18" Type="http://schemas.openxmlformats.org/officeDocument/2006/relationships/slideMaster" Target="slideMasters/slideMaster16.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5.xml"/><Relationship Id="rId2" Type="http://schemas.openxmlformats.org/officeDocument/2006/relationships/customXml" Target="../customXml/item2.xml"/><Relationship Id="rId16" Type="http://schemas.openxmlformats.org/officeDocument/2006/relationships/slideMaster" Target="slideMasters/slideMaster14.xml"/><Relationship Id="rId29" Type="http://schemas.openxmlformats.org/officeDocument/2006/relationships/slide" Target="slides/slide9.xml"/><Relationship Id="rId11" Type="http://schemas.openxmlformats.org/officeDocument/2006/relationships/slideMaster" Target="slideMasters/slideMaster9.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customXml" Target="../customXml/item3.xml"/><Relationship Id="rId5" Type="http://schemas.openxmlformats.org/officeDocument/2006/relationships/slideMaster" Target="slideMasters/slideMaster3.xml"/><Relationship Id="rId10" Type="http://schemas.openxmlformats.org/officeDocument/2006/relationships/slideMaster" Target="slideMasters/slideMaster8.xml"/><Relationship Id="rId19" Type="http://schemas.openxmlformats.org/officeDocument/2006/relationships/slideMaster" Target="slideMasters/slideMaster17.xml"/><Relationship Id="rId31" Type="http://schemas.openxmlformats.org/officeDocument/2006/relationships/slide" Target="slides/slide11.xml"/><Relationship Id="rId44" Type="http://schemas.openxmlformats.org/officeDocument/2006/relationships/slide" Target="slides/slide24.xml"/><Relationship Id="rId52" Type="http://schemas.microsoft.com/office/2016/11/relationships/changesInfo" Target="changesInfos/changesInfo1.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Master" Target="slideMasters/slideMaster12.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presProps" Target="presProps.xml"/><Relationship Id="rId8" Type="http://schemas.openxmlformats.org/officeDocument/2006/relationships/slideMaster" Target="slideMasters/slideMaster6.xml"/><Relationship Id="rId51" Type="http://schemas.openxmlformats.org/officeDocument/2006/relationships/tableStyles" Target="tableStyles.xml"/><Relationship Id="rId3" Type="http://schemas.openxmlformats.org/officeDocument/2006/relationships/slideMaster" Target="slideMasters/slideMaster1.xml"/><Relationship Id="rId12" Type="http://schemas.openxmlformats.org/officeDocument/2006/relationships/slideMaster" Target="slideMasters/slideMaster10.xml"/><Relationship Id="rId17" Type="http://schemas.openxmlformats.org/officeDocument/2006/relationships/slideMaster" Target="slideMasters/slideMaster15.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20" Type="http://schemas.openxmlformats.org/officeDocument/2006/relationships/slideMaster" Target="slideMasters/slideMaster18.xml"/><Relationship Id="rId41"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Master" Target="slideMasters/slideMaster13.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hiya S" userId="6973d733-d882-4b50-acd6-02eab7ec3736" providerId="ADAL" clId="{3E8E3CA5-C643-4925-98ED-F239D9B04F2A}"/>
    <pc:docChg chg="custSel modSld">
      <pc:chgData name="Sandhiya S" userId="6973d733-d882-4b50-acd6-02eab7ec3736" providerId="ADAL" clId="{3E8E3CA5-C643-4925-98ED-F239D9B04F2A}" dt="2024-08-05T03:57:30.183" v="1" actId="478"/>
      <pc:docMkLst>
        <pc:docMk/>
      </pc:docMkLst>
      <pc:sldChg chg="delSp modSp mod">
        <pc:chgData name="Sandhiya S" userId="6973d733-d882-4b50-acd6-02eab7ec3736" providerId="ADAL" clId="{3E8E3CA5-C643-4925-98ED-F239D9B04F2A}" dt="2024-08-05T03:57:30.183" v="1" actId="478"/>
        <pc:sldMkLst>
          <pc:docMk/>
          <pc:sldMk cId="3965069985" sldId="268"/>
        </pc:sldMkLst>
        <pc:spChg chg="del mod">
          <ac:chgData name="Sandhiya S" userId="6973d733-d882-4b50-acd6-02eab7ec3736" providerId="ADAL" clId="{3E8E3CA5-C643-4925-98ED-F239D9B04F2A}" dt="2024-08-05T03:57:30.183" v="1" actId="478"/>
          <ac:spMkLst>
            <pc:docMk/>
            <pc:sldMk cId="3965069985" sldId="268"/>
            <ac:spMk id="6"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938470-CA0F-4A21-9902-291114DE9701}" type="doc">
      <dgm:prSet loTypeId="urn:microsoft.com/office/officeart/2008/layout/HorizontalMultiLevelHierarchy" loCatId="hierarchy" qsTypeId="urn:microsoft.com/office/officeart/2005/8/quickstyle/3d3" qsCatId="3D" csTypeId="urn:microsoft.com/office/officeart/2005/8/colors/colorful5" csCatId="colorful" phldr="1"/>
      <dgm:spPr/>
      <dgm:t>
        <a:bodyPr/>
        <a:lstStyle/>
        <a:p>
          <a:endParaRPr lang="en-US"/>
        </a:p>
      </dgm:t>
    </dgm:pt>
    <dgm:pt modelId="{955BC92C-35B3-4DC9-8065-F920E607B415}">
      <dgm:prSet custT="1"/>
      <dgm:spPr/>
      <dgm:t>
        <a:bodyPr/>
        <a:lstStyle/>
        <a:p>
          <a:r>
            <a:rPr lang="en-US" sz="2000" dirty="0"/>
            <a:t>Expenses</a:t>
          </a:r>
        </a:p>
      </dgm:t>
    </dgm:pt>
    <dgm:pt modelId="{BF187E45-8580-4D6F-B014-6536480CD00B}" type="parTrans" cxnId="{8D0DB9DA-9923-412B-86C1-F43144D27C79}">
      <dgm:prSet/>
      <dgm:spPr/>
      <dgm:t>
        <a:bodyPr/>
        <a:lstStyle/>
        <a:p>
          <a:endParaRPr lang="en-US" sz="2000"/>
        </a:p>
      </dgm:t>
    </dgm:pt>
    <dgm:pt modelId="{2563FBFE-A5D6-4D3D-8E42-4FC3C83E5991}" type="sibTrans" cxnId="{8D0DB9DA-9923-412B-86C1-F43144D27C79}">
      <dgm:prSet/>
      <dgm:spPr/>
      <dgm:t>
        <a:bodyPr/>
        <a:lstStyle/>
        <a:p>
          <a:endParaRPr lang="en-US" sz="2000"/>
        </a:p>
      </dgm:t>
    </dgm:pt>
    <dgm:pt modelId="{98552C81-9D97-46C0-916F-A9BE0C598308}">
      <dgm:prSet custT="1"/>
      <dgm:spPr/>
      <dgm:t>
        <a:bodyPr/>
        <a:lstStyle/>
        <a:p>
          <a:r>
            <a:rPr lang="en-US" sz="2000" dirty="0"/>
            <a:t>Revenue</a:t>
          </a:r>
        </a:p>
      </dgm:t>
    </dgm:pt>
    <dgm:pt modelId="{084D5B79-E3FB-406E-91EB-C63D64FDD51C}" type="parTrans" cxnId="{B2911ABC-7D5D-41F7-94FA-72A161D7366F}">
      <dgm:prSet/>
      <dgm:spPr/>
      <dgm:t>
        <a:bodyPr/>
        <a:lstStyle/>
        <a:p>
          <a:endParaRPr lang="en-US" sz="2000"/>
        </a:p>
      </dgm:t>
    </dgm:pt>
    <dgm:pt modelId="{4389AB73-3AB3-41EF-8DAE-8F6759C50553}" type="sibTrans" cxnId="{B2911ABC-7D5D-41F7-94FA-72A161D7366F}">
      <dgm:prSet/>
      <dgm:spPr/>
      <dgm:t>
        <a:bodyPr/>
        <a:lstStyle/>
        <a:p>
          <a:endParaRPr lang="en-US" sz="2000"/>
        </a:p>
      </dgm:t>
    </dgm:pt>
    <dgm:pt modelId="{B9122BDE-DF5A-4A48-9598-26F165D0274F}">
      <dgm:prSet custT="1"/>
      <dgm:spPr/>
      <dgm:t>
        <a:bodyPr/>
        <a:lstStyle/>
        <a:p>
          <a:r>
            <a:rPr lang="en-US" sz="2000" dirty="0"/>
            <a:t>Rebate on purchases</a:t>
          </a:r>
        </a:p>
      </dgm:t>
    </dgm:pt>
    <dgm:pt modelId="{3F24B07E-94F9-4211-ABA4-BE87CA381B9A}" type="parTrans" cxnId="{EF1ABE54-6B2A-43C3-81AF-145B6B34AD18}">
      <dgm:prSet custT="1"/>
      <dgm:spPr/>
      <dgm:t>
        <a:bodyPr/>
        <a:lstStyle/>
        <a:p>
          <a:endParaRPr lang="en-US" sz="2000"/>
        </a:p>
      </dgm:t>
    </dgm:pt>
    <dgm:pt modelId="{76BE9979-A508-401C-A16D-D725F9508E7D}" type="sibTrans" cxnId="{EF1ABE54-6B2A-43C3-81AF-145B6B34AD18}">
      <dgm:prSet/>
      <dgm:spPr/>
      <dgm:t>
        <a:bodyPr/>
        <a:lstStyle/>
        <a:p>
          <a:endParaRPr lang="en-US" sz="2000"/>
        </a:p>
      </dgm:t>
    </dgm:pt>
    <dgm:pt modelId="{0A20839C-C870-4FBE-9479-CFCCA006743F}">
      <dgm:prSet custT="1"/>
      <dgm:spPr/>
      <dgm:t>
        <a:bodyPr/>
        <a:lstStyle/>
        <a:p>
          <a:r>
            <a:rPr lang="en-US" sz="2000" dirty="0"/>
            <a:t>Other income</a:t>
          </a:r>
        </a:p>
      </dgm:t>
    </dgm:pt>
    <dgm:pt modelId="{209A3631-689A-4A41-BE03-DDD97C9AD2A5}" type="parTrans" cxnId="{BBB40CBC-E076-40C2-8C26-241EE24D8B4E}">
      <dgm:prSet custT="1"/>
      <dgm:spPr/>
      <dgm:t>
        <a:bodyPr/>
        <a:lstStyle/>
        <a:p>
          <a:endParaRPr lang="en-US" sz="2000"/>
        </a:p>
      </dgm:t>
    </dgm:pt>
    <dgm:pt modelId="{2F675673-061F-49E4-B8E8-BC6ED4A68D75}" type="sibTrans" cxnId="{BBB40CBC-E076-40C2-8C26-241EE24D8B4E}">
      <dgm:prSet/>
      <dgm:spPr/>
      <dgm:t>
        <a:bodyPr/>
        <a:lstStyle/>
        <a:p>
          <a:endParaRPr lang="en-US" sz="2000"/>
        </a:p>
      </dgm:t>
    </dgm:pt>
    <dgm:pt modelId="{04484D49-57F1-4765-91D4-61C8F6FA827B}">
      <dgm:prSet custT="1"/>
      <dgm:spPr/>
      <dgm:t>
        <a:bodyPr/>
        <a:lstStyle/>
        <a:p>
          <a:r>
            <a:rPr lang="en-US" sz="2000" b="1" dirty="0"/>
            <a:t>Other expenses</a:t>
          </a:r>
        </a:p>
      </dgm:t>
    </dgm:pt>
    <dgm:pt modelId="{EFFB134D-9EC7-44A0-9C6C-6B78B1221595}" type="parTrans" cxnId="{92232D2D-75F7-4CFF-BB78-778569545610}">
      <dgm:prSet custT="1"/>
      <dgm:spPr/>
      <dgm:t>
        <a:bodyPr/>
        <a:lstStyle/>
        <a:p>
          <a:endParaRPr lang="en-US" sz="2000"/>
        </a:p>
      </dgm:t>
    </dgm:pt>
    <dgm:pt modelId="{FB139A29-D929-4CFC-B4DC-BE48C19FA6BE}" type="sibTrans" cxnId="{92232D2D-75F7-4CFF-BB78-778569545610}">
      <dgm:prSet/>
      <dgm:spPr/>
      <dgm:t>
        <a:bodyPr/>
        <a:lstStyle/>
        <a:p>
          <a:endParaRPr lang="en-US" sz="2000"/>
        </a:p>
      </dgm:t>
    </dgm:pt>
    <dgm:pt modelId="{9FB8C53B-4E5F-4A6D-8D5D-EBFA121E9D07}">
      <dgm:prSet custT="1"/>
      <dgm:spPr/>
      <dgm:t>
        <a:bodyPr/>
        <a:lstStyle/>
        <a:p>
          <a:r>
            <a:rPr lang="en-US" sz="2000" dirty="0"/>
            <a:t>Sales</a:t>
          </a:r>
        </a:p>
      </dgm:t>
    </dgm:pt>
    <dgm:pt modelId="{8F8A8DAC-36EB-4181-988B-E604224DF501}" type="parTrans" cxnId="{993D9A3C-184F-42AE-914A-A70B68634113}">
      <dgm:prSet custT="1"/>
      <dgm:spPr/>
      <dgm:t>
        <a:bodyPr/>
        <a:lstStyle/>
        <a:p>
          <a:endParaRPr lang="en-US" sz="2000"/>
        </a:p>
      </dgm:t>
    </dgm:pt>
    <dgm:pt modelId="{503DC4CC-4542-4617-871D-2216663ECC24}" type="sibTrans" cxnId="{993D9A3C-184F-42AE-914A-A70B68634113}">
      <dgm:prSet/>
      <dgm:spPr/>
      <dgm:t>
        <a:bodyPr/>
        <a:lstStyle/>
        <a:p>
          <a:endParaRPr lang="en-US" sz="2000"/>
        </a:p>
      </dgm:t>
    </dgm:pt>
    <dgm:pt modelId="{41E3210D-A093-40A0-B0EE-B39D75863595}">
      <dgm:prSet custT="1"/>
      <dgm:spPr/>
      <dgm:t>
        <a:bodyPr/>
        <a:lstStyle/>
        <a:p>
          <a:r>
            <a:rPr lang="en-US" sz="2000" b="1" dirty="0"/>
            <a:t>Cost of Goods Sold:</a:t>
          </a:r>
        </a:p>
      </dgm:t>
    </dgm:pt>
    <dgm:pt modelId="{6C58FDB2-9565-4026-8C1D-1B4757AF9F5B}" type="parTrans" cxnId="{B4992506-E4F1-4D80-A60E-911BA10332DF}">
      <dgm:prSet custT="1"/>
      <dgm:spPr/>
      <dgm:t>
        <a:bodyPr/>
        <a:lstStyle/>
        <a:p>
          <a:endParaRPr lang="en-US" sz="2000"/>
        </a:p>
      </dgm:t>
    </dgm:pt>
    <dgm:pt modelId="{449D94F2-FD9C-466B-B057-FBC8236F80CB}" type="sibTrans" cxnId="{B4992506-E4F1-4D80-A60E-911BA10332DF}">
      <dgm:prSet/>
      <dgm:spPr/>
      <dgm:t>
        <a:bodyPr/>
        <a:lstStyle/>
        <a:p>
          <a:endParaRPr lang="en-US" sz="2000"/>
        </a:p>
      </dgm:t>
    </dgm:pt>
    <dgm:pt modelId="{C9281A19-B944-4A22-8785-18C4188E6D12}">
      <dgm:prSet custT="1"/>
      <dgm:spPr/>
      <dgm:t>
        <a:bodyPr/>
        <a:lstStyle/>
        <a:p>
          <a:r>
            <a:rPr lang="en-US" sz="2000" dirty="0"/>
            <a:t>Consumables</a:t>
          </a:r>
        </a:p>
      </dgm:t>
    </dgm:pt>
    <dgm:pt modelId="{EED6C991-3EBB-4708-A20F-4605790FFF9A}" type="parTrans" cxnId="{150E5DAB-7D6F-4CE7-A4D9-89C302606ECC}">
      <dgm:prSet custT="1"/>
      <dgm:spPr/>
      <dgm:t>
        <a:bodyPr/>
        <a:lstStyle/>
        <a:p>
          <a:endParaRPr lang="en-US" sz="2000"/>
        </a:p>
      </dgm:t>
    </dgm:pt>
    <dgm:pt modelId="{EE553076-3FF2-4612-BDCD-B86B5C5078A3}" type="sibTrans" cxnId="{150E5DAB-7D6F-4CE7-A4D9-89C302606ECC}">
      <dgm:prSet/>
      <dgm:spPr/>
      <dgm:t>
        <a:bodyPr/>
        <a:lstStyle/>
        <a:p>
          <a:endParaRPr lang="en-US" sz="2000"/>
        </a:p>
      </dgm:t>
    </dgm:pt>
    <dgm:pt modelId="{E4B6FB4C-37A9-4A34-856A-DE44C03AF196}">
      <dgm:prSet custT="1"/>
      <dgm:spPr/>
      <dgm:t>
        <a:bodyPr/>
        <a:lstStyle/>
        <a:p>
          <a:r>
            <a:rPr lang="en-US" sz="2000" dirty="0"/>
            <a:t>Foods and beverages</a:t>
          </a:r>
        </a:p>
      </dgm:t>
    </dgm:pt>
    <dgm:pt modelId="{D70B784B-56E8-452B-A06D-6D6B1787CEB8}" type="parTrans" cxnId="{A70BB8BA-2634-40CD-A71B-037A3B1E784F}">
      <dgm:prSet custT="1"/>
      <dgm:spPr/>
      <dgm:t>
        <a:bodyPr/>
        <a:lstStyle/>
        <a:p>
          <a:endParaRPr lang="en-US" sz="2000"/>
        </a:p>
      </dgm:t>
    </dgm:pt>
    <dgm:pt modelId="{4D60FA41-18AB-4A65-8B27-D23C153B9A69}" type="sibTrans" cxnId="{A70BB8BA-2634-40CD-A71B-037A3B1E784F}">
      <dgm:prSet/>
      <dgm:spPr/>
      <dgm:t>
        <a:bodyPr/>
        <a:lstStyle/>
        <a:p>
          <a:endParaRPr lang="en-US" sz="2000"/>
        </a:p>
      </dgm:t>
    </dgm:pt>
    <dgm:pt modelId="{79DFC3B7-6A91-4A7D-B865-6CD995DF92B0}">
      <dgm:prSet custT="1"/>
      <dgm:spPr/>
      <dgm:t>
        <a:bodyPr/>
        <a:lstStyle/>
        <a:p>
          <a:r>
            <a:rPr lang="en-US" sz="2000" dirty="0"/>
            <a:t>Rent</a:t>
          </a:r>
        </a:p>
      </dgm:t>
    </dgm:pt>
    <dgm:pt modelId="{53F7E0A4-8275-4E89-A494-74B449F72D52}" type="parTrans" cxnId="{1A9D2ACC-447B-432B-882C-D38FD69D75B1}">
      <dgm:prSet custT="1"/>
      <dgm:spPr/>
      <dgm:t>
        <a:bodyPr/>
        <a:lstStyle/>
        <a:p>
          <a:endParaRPr lang="en-US" sz="2000"/>
        </a:p>
      </dgm:t>
    </dgm:pt>
    <dgm:pt modelId="{81F5201C-C66A-48B6-A46F-65B5622F29B2}" type="sibTrans" cxnId="{1A9D2ACC-447B-432B-882C-D38FD69D75B1}">
      <dgm:prSet/>
      <dgm:spPr/>
      <dgm:t>
        <a:bodyPr/>
        <a:lstStyle/>
        <a:p>
          <a:endParaRPr lang="en-US" sz="2000"/>
        </a:p>
      </dgm:t>
    </dgm:pt>
    <dgm:pt modelId="{9B3AC01E-238A-4CC8-89A2-4EDF0C6A778A}">
      <dgm:prSet custT="1"/>
      <dgm:spPr/>
      <dgm:t>
        <a:bodyPr/>
        <a:lstStyle/>
        <a:p>
          <a:r>
            <a:rPr lang="en-US" sz="2000" dirty="0"/>
            <a:t>Selling and distribution</a:t>
          </a:r>
        </a:p>
      </dgm:t>
    </dgm:pt>
    <dgm:pt modelId="{E2087425-B851-4DB4-B0B3-01E598B2C58E}" type="parTrans" cxnId="{CA6B3108-7909-40E2-B145-175475A41550}">
      <dgm:prSet custT="1"/>
      <dgm:spPr/>
      <dgm:t>
        <a:bodyPr/>
        <a:lstStyle/>
        <a:p>
          <a:endParaRPr lang="en-US" sz="2000"/>
        </a:p>
      </dgm:t>
    </dgm:pt>
    <dgm:pt modelId="{629EC4B5-A87D-4F99-94FB-68A72FB2B52C}" type="sibTrans" cxnId="{CA6B3108-7909-40E2-B145-175475A41550}">
      <dgm:prSet/>
      <dgm:spPr/>
      <dgm:t>
        <a:bodyPr/>
        <a:lstStyle/>
        <a:p>
          <a:endParaRPr lang="en-US" sz="2000"/>
        </a:p>
      </dgm:t>
    </dgm:pt>
    <dgm:pt modelId="{E8F724C3-3A51-4A47-AE79-EA2F90EB5DA8}">
      <dgm:prSet custT="1"/>
      <dgm:spPr/>
      <dgm:t>
        <a:bodyPr/>
        <a:lstStyle/>
        <a:p>
          <a:r>
            <a:rPr lang="en-US" sz="2000" dirty="0"/>
            <a:t>Wages</a:t>
          </a:r>
        </a:p>
      </dgm:t>
    </dgm:pt>
    <dgm:pt modelId="{2EEA3DE5-6B9C-4CB2-A4DA-5378A557D5EF}" type="parTrans" cxnId="{58ED1C91-FB8E-4949-8BE0-A71EF7E71717}">
      <dgm:prSet custT="1"/>
      <dgm:spPr/>
      <dgm:t>
        <a:bodyPr/>
        <a:lstStyle/>
        <a:p>
          <a:endParaRPr lang="en-US" sz="2000"/>
        </a:p>
      </dgm:t>
    </dgm:pt>
    <dgm:pt modelId="{65A62D98-4BF8-4DF6-B8B2-1C05B7D6822A}" type="sibTrans" cxnId="{58ED1C91-FB8E-4949-8BE0-A71EF7E71717}">
      <dgm:prSet/>
      <dgm:spPr/>
      <dgm:t>
        <a:bodyPr/>
        <a:lstStyle/>
        <a:p>
          <a:endParaRPr lang="en-US" sz="2000"/>
        </a:p>
      </dgm:t>
    </dgm:pt>
    <dgm:pt modelId="{616AA672-2BDE-4BD7-91CC-F69C075A2E6D}" type="pres">
      <dgm:prSet presAssocID="{51938470-CA0F-4A21-9902-291114DE9701}" presName="Name0" presStyleCnt="0">
        <dgm:presLayoutVars>
          <dgm:chPref val="1"/>
          <dgm:dir/>
          <dgm:animOne val="branch"/>
          <dgm:animLvl val="lvl"/>
          <dgm:resizeHandles val="exact"/>
        </dgm:presLayoutVars>
      </dgm:prSet>
      <dgm:spPr/>
    </dgm:pt>
    <dgm:pt modelId="{0C77EA35-B964-4DE3-AED4-38D11DBF3A69}" type="pres">
      <dgm:prSet presAssocID="{98552C81-9D97-46C0-916F-A9BE0C598308}" presName="root1" presStyleCnt="0"/>
      <dgm:spPr/>
    </dgm:pt>
    <dgm:pt modelId="{F4E6CB25-078E-4760-97AB-23236508F785}" type="pres">
      <dgm:prSet presAssocID="{98552C81-9D97-46C0-916F-A9BE0C598308}" presName="LevelOneTextNode" presStyleLbl="node0" presStyleIdx="0" presStyleCnt="2">
        <dgm:presLayoutVars>
          <dgm:chPref val="3"/>
        </dgm:presLayoutVars>
      </dgm:prSet>
      <dgm:spPr/>
    </dgm:pt>
    <dgm:pt modelId="{61FBB1A0-36F6-4246-A860-B80F393A5340}" type="pres">
      <dgm:prSet presAssocID="{98552C81-9D97-46C0-916F-A9BE0C598308}" presName="level2hierChild" presStyleCnt="0"/>
      <dgm:spPr/>
    </dgm:pt>
    <dgm:pt modelId="{EA7A5360-076A-4C10-9CAA-22369AABE452}" type="pres">
      <dgm:prSet presAssocID="{8F8A8DAC-36EB-4181-988B-E604224DF501}" presName="conn2-1" presStyleLbl="parChTrans1D2" presStyleIdx="0" presStyleCnt="5"/>
      <dgm:spPr/>
    </dgm:pt>
    <dgm:pt modelId="{26AA0BA3-8F0D-4AAE-91B2-C1639D0FF6B7}" type="pres">
      <dgm:prSet presAssocID="{8F8A8DAC-36EB-4181-988B-E604224DF501}" presName="connTx" presStyleLbl="parChTrans1D2" presStyleIdx="0" presStyleCnt="5"/>
      <dgm:spPr/>
    </dgm:pt>
    <dgm:pt modelId="{89B0A235-5195-4F09-97D7-77BFE6A943E4}" type="pres">
      <dgm:prSet presAssocID="{9FB8C53B-4E5F-4A6D-8D5D-EBFA121E9D07}" presName="root2" presStyleCnt="0"/>
      <dgm:spPr/>
    </dgm:pt>
    <dgm:pt modelId="{DB5D1CA3-0F08-4957-9633-E970973F3C89}" type="pres">
      <dgm:prSet presAssocID="{9FB8C53B-4E5F-4A6D-8D5D-EBFA121E9D07}" presName="LevelTwoTextNode" presStyleLbl="node2" presStyleIdx="0" presStyleCnt="5" custScaleX="171302" custScaleY="134678" custLinFactNeighborX="670" custLinFactNeighborY="24173">
        <dgm:presLayoutVars>
          <dgm:chPref val="3"/>
        </dgm:presLayoutVars>
      </dgm:prSet>
      <dgm:spPr/>
    </dgm:pt>
    <dgm:pt modelId="{70AC02EA-9295-4E5E-A67D-589330C589CE}" type="pres">
      <dgm:prSet presAssocID="{9FB8C53B-4E5F-4A6D-8D5D-EBFA121E9D07}" presName="level3hierChild" presStyleCnt="0"/>
      <dgm:spPr/>
    </dgm:pt>
    <dgm:pt modelId="{8E1AF79B-CC66-41E6-83CC-852159B8BBD3}" type="pres">
      <dgm:prSet presAssocID="{3F24B07E-94F9-4211-ABA4-BE87CA381B9A}" presName="conn2-1" presStyleLbl="parChTrans1D2" presStyleIdx="1" presStyleCnt="5"/>
      <dgm:spPr/>
    </dgm:pt>
    <dgm:pt modelId="{D1049F5A-8987-4012-B994-4435615053DE}" type="pres">
      <dgm:prSet presAssocID="{3F24B07E-94F9-4211-ABA4-BE87CA381B9A}" presName="connTx" presStyleLbl="parChTrans1D2" presStyleIdx="1" presStyleCnt="5"/>
      <dgm:spPr/>
    </dgm:pt>
    <dgm:pt modelId="{08B38DB4-DB8C-4A17-8DEE-74DFBD82188D}" type="pres">
      <dgm:prSet presAssocID="{B9122BDE-DF5A-4A48-9598-26F165D0274F}" presName="root2" presStyleCnt="0"/>
      <dgm:spPr/>
    </dgm:pt>
    <dgm:pt modelId="{24E6D7AA-6065-47E2-A632-394C45DC7428}" type="pres">
      <dgm:prSet presAssocID="{B9122BDE-DF5A-4A48-9598-26F165D0274F}" presName="LevelTwoTextNode" presStyleLbl="node2" presStyleIdx="1" presStyleCnt="5" custScaleX="171302" custScaleY="134678" custLinFactNeighborX="670" custLinFactNeighborY="24173">
        <dgm:presLayoutVars>
          <dgm:chPref val="3"/>
        </dgm:presLayoutVars>
      </dgm:prSet>
      <dgm:spPr/>
    </dgm:pt>
    <dgm:pt modelId="{8B3CFCCD-0FE7-4A2F-911D-15A23137B07B}" type="pres">
      <dgm:prSet presAssocID="{B9122BDE-DF5A-4A48-9598-26F165D0274F}" presName="level3hierChild" presStyleCnt="0"/>
      <dgm:spPr/>
    </dgm:pt>
    <dgm:pt modelId="{2B504ECF-69D5-4050-BDBE-168E474D20C6}" type="pres">
      <dgm:prSet presAssocID="{209A3631-689A-4A41-BE03-DDD97C9AD2A5}" presName="conn2-1" presStyleLbl="parChTrans1D2" presStyleIdx="2" presStyleCnt="5"/>
      <dgm:spPr/>
    </dgm:pt>
    <dgm:pt modelId="{EEEFEF1B-601E-41F2-8BAA-4403615DB869}" type="pres">
      <dgm:prSet presAssocID="{209A3631-689A-4A41-BE03-DDD97C9AD2A5}" presName="connTx" presStyleLbl="parChTrans1D2" presStyleIdx="2" presStyleCnt="5"/>
      <dgm:spPr/>
    </dgm:pt>
    <dgm:pt modelId="{2071BC91-B1A7-4707-8797-9B295CBEB312}" type="pres">
      <dgm:prSet presAssocID="{0A20839C-C870-4FBE-9479-CFCCA006743F}" presName="root2" presStyleCnt="0"/>
      <dgm:spPr/>
    </dgm:pt>
    <dgm:pt modelId="{19F9F5C8-B085-4D6B-86BB-74DEA2E290E1}" type="pres">
      <dgm:prSet presAssocID="{0A20839C-C870-4FBE-9479-CFCCA006743F}" presName="LevelTwoTextNode" presStyleLbl="node2" presStyleIdx="2" presStyleCnt="5" custScaleX="171302" custScaleY="134678" custLinFactNeighborX="670" custLinFactNeighborY="24173">
        <dgm:presLayoutVars>
          <dgm:chPref val="3"/>
        </dgm:presLayoutVars>
      </dgm:prSet>
      <dgm:spPr/>
    </dgm:pt>
    <dgm:pt modelId="{51A9204E-5BA9-4930-BF98-839A0A22C705}" type="pres">
      <dgm:prSet presAssocID="{0A20839C-C870-4FBE-9479-CFCCA006743F}" presName="level3hierChild" presStyleCnt="0"/>
      <dgm:spPr/>
    </dgm:pt>
    <dgm:pt modelId="{43EACFFF-55C1-4CE7-AAA5-508CBCF68B4A}" type="pres">
      <dgm:prSet presAssocID="{955BC92C-35B3-4DC9-8065-F920E607B415}" presName="root1" presStyleCnt="0"/>
      <dgm:spPr/>
    </dgm:pt>
    <dgm:pt modelId="{233CA566-8CE2-43B9-A9CA-5903345FEF7E}" type="pres">
      <dgm:prSet presAssocID="{955BC92C-35B3-4DC9-8065-F920E607B415}" presName="LevelOneTextNode" presStyleLbl="node0" presStyleIdx="1" presStyleCnt="2">
        <dgm:presLayoutVars>
          <dgm:chPref val="3"/>
        </dgm:presLayoutVars>
      </dgm:prSet>
      <dgm:spPr/>
    </dgm:pt>
    <dgm:pt modelId="{C245E3ED-6734-40B0-ACA1-CBF931B500FF}" type="pres">
      <dgm:prSet presAssocID="{955BC92C-35B3-4DC9-8065-F920E607B415}" presName="level2hierChild" presStyleCnt="0"/>
      <dgm:spPr/>
    </dgm:pt>
    <dgm:pt modelId="{CAF87EC3-76C8-4E46-8ECD-76D15867C282}" type="pres">
      <dgm:prSet presAssocID="{6C58FDB2-9565-4026-8C1D-1B4757AF9F5B}" presName="conn2-1" presStyleLbl="parChTrans1D2" presStyleIdx="3" presStyleCnt="5"/>
      <dgm:spPr/>
    </dgm:pt>
    <dgm:pt modelId="{693AB1DD-62D5-4DC2-9D93-3AA2CA6C5338}" type="pres">
      <dgm:prSet presAssocID="{6C58FDB2-9565-4026-8C1D-1B4757AF9F5B}" presName="connTx" presStyleLbl="parChTrans1D2" presStyleIdx="3" presStyleCnt="5"/>
      <dgm:spPr/>
    </dgm:pt>
    <dgm:pt modelId="{FE046154-1D39-4D24-8E83-7700251BF1A3}" type="pres">
      <dgm:prSet presAssocID="{41E3210D-A093-40A0-B0EE-B39D75863595}" presName="root2" presStyleCnt="0"/>
      <dgm:spPr/>
    </dgm:pt>
    <dgm:pt modelId="{169ABF4D-F0A5-468A-A1BB-03CD8693D53E}" type="pres">
      <dgm:prSet presAssocID="{41E3210D-A093-40A0-B0EE-B39D75863595}" presName="LevelTwoTextNode" presStyleLbl="node2" presStyleIdx="3" presStyleCnt="5" custScaleX="171302" custScaleY="134678" custLinFactNeighborX="670" custLinFactNeighborY="24173">
        <dgm:presLayoutVars>
          <dgm:chPref val="3"/>
        </dgm:presLayoutVars>
      </dgm:prSet>
      <dgm:spPr/>
    </dgm:pt>
    <dgm:pt modelId="{FC009B07-2268-4BC7-A43B-92F903DC5553}" type="pres">
      <dgm:prSet presAssocID="{41E3210D-A093-40A0-B0EE-B39D75863595}" presName="level3hierChild" presStyleCnt="0"/>
      <dgm:spPr/>
    </dgm:pt>
    <dgm:pt modelId="{AD11E8C7-07DC-43BE-9AD3-BA4A817FE2E1}" type="pres">
      <dgm:prSet presAssocID="{EED6C991-3EBB-4708-A20F-4605790FFF9A}" presName="conn2-1" presStyleLbl="parChTrans1D3" presStyleIdx="0" presStyleCnt="5"/>
      <dgm:spPr/>
    </dgm:pt>
    <dgm:pt modelId="{2980B555-7C67-4C00-A648-3DBD7F528F4E}" type="pres">
      <dgm:prSet presAssocID="{EED6C991-3EBB-4708-A20F-4605790FFF9A}" presName="connTx" presStyleLbl="parChTrans1D3" presStyleIdx="0" presStyleCnt="5"/>
      <dgm:spPr/>
    </dgm:pt>
    <dgm:pt modelId="{DCBD5299-C3C4-42DF-83A1-1BEBAF5420EF}" type="pres">
      <dgm:prSet presAssocID="{C9281A19-B944-4A22-8785-18C4188E6D12}" presName="root2" presStyleCnt="0"/>
      <dgm:spPr/>
    </dgm:pt>
    <dgm:pt modelId="{08144B06-8BF9-4186-ADA0-33BEC3E28838}" type="pres">
      <dgm:prSet presAssocID="{C9281A19-B944-4A22-8785-18C4188E6D12}" presName="LevelTwoTextNode" presStyleLbl="node3" presStyleIdx="0" presStyleCnt="5" custScaleX="171302" custScaleY="134678" custLinFactNeighborX="819" custLinFactNeighborY="32929">
        <dgm:presLayoutVars>
          <dgm:chPref val="3"/>
        </dgm:presLayoutVars>
      </dgm:prSet>
      <dgm:spPr/>
    </dgm:pt>
    <dgm:pt modelId="{2876B82D-BA11-44A8-BB72-9BBE4B85AD68}" type="pres">
      <dgm:prSet presAssocID="{C9281A19-B944-4A22-8785-18C4188E6D12}" presName="level3hierChild" presStyleCnt="0"/>
      <dgm:spPr/>
    </dgm:pt>
    <dgm:pt modelId="{1FF1A223-AEDB-4629-95D9-EF55DCCEE682}" type="pres">
      <dgm:prSet presAssocID="{D70B784B-56E8-452B-A06D-6D6B1787CEB8}" presName="conn2-1" presStyleLbl="parChTrans1D3" presStyleIdx="1" presStyleCnt="5"/>
      <dgm:spPr/>
    </dgm:pt>
    <dgm:pt modelId="{4F94DF89-3A99-4F3F-B4AB-089539CD4555}" type="pres">
      <dgm:prSet presAssocID="{D70B784B-56E8-452B-A06D-6D6B1787CEB8}" presName="connTx" presStyleLbl="parChTrans1D3" presStyleIdx="1" presStyleCnt="5"/>
      <dgm:spPr/>
    </dgm:pt>
    <dgm:pt modelId="{9FEA2C23-513A-4464-82B4-F441402B05F3}" type="pres">
      <dgm:prSet presAssocID="{E4B6FB4C-37A9-4A34-856A-DE44C03AF196}" presName="root2" presStyleCnt="0"/>
      <dgm:spPr/>
    </dgm:pt>
    <dgm:pt modelId="{E844BD1B-C154-40F7-93CC-E0EC82241FE9}" type="pres">
      <dgm:prSet presAssocID="{E4B6FB4C-37A9-4A34-856A-DE44C03AF196}" presName="LevelTwoTextNode" presStyleLbl="node3" presStyleIdx="1" presStyleCnt="5" custScaleX="171302" custScaleY="134678" custLinFactNeighborX="298" custLinFactNeighborY="33991">
        <dgm:presLayoutVars>
          <dgm:chPref val="3"/>
        </dgm:presLayoutVars>
      </dgm:prSet>
      <dgm:spPr/>
    </dgm:pt>
    <dgm:pt modelId="{6411B5D2-C800-4DBD-B3F9-B11198CD6026}" type="pres">
      <dgm:prSet presAssocID="{E4B6FB4C-37A9-4A34-856A-DE44C03AF196}" presName="level3hierChild" presStyleCnt="0"/>
      <dgm:spPr/>
    </dgm:pt>
    <dgm:pt modelId="{6C97D31A-DA73-4095-B071-1CC1FB6EC9DD}" type="pres">
      <dgm:prSet presAssocID="{EFFB134D-9EC7-44A0-9C6C-6B78B1221595}" presName="conn2-1" presStyleLbl="parChTrans1D2" presStyleIdx="4" presStyleCnt="5"/>
      <dgm:spPr/>
    </dgm:pt>
    <dgm:pt modelId="{96094FB3-0C7A-4DC5-BDF9-68434D1BD563}" type="pres">
      <dgm:prSet presAssocID="{EFFB134D-9EC7-44A0-9C6C-6B78B1221595}" presName="connTx" presStyleLbl="parChTrans1D2" presStyleIdx="4" presStyleCnt="5"/>
      <dgm:spPr/>
    </dgm:pt>
    <dgm:pt modelId="{9B884DC4-96F4-40BF-A6DB-D3BE9555E5C9}" type="pres">
      <dgm:prSet presAssocID="{04484D49-57F1-4765-91D4-61C8F6FA827B}" presName="root2" presStyleCnt="0"/>
      <dgm:spPr/>
    </dgm:pt>
    <dgm:pt modelId="{A9BC4373-57DC-45A7-9E76-5D5631F69326}" type="pres">
      <dgm:prSet presAssocID="{04484D49-57F1-4765-91D4-61C8F6FA827B}" presName="LevelTwoTextNode" presStyleLbl="node2" presStyleIdx="4" presStyleCnt="5" custScaleX="171302" custScaleY="134678" custLinFactNeighborX="1340" custLinFactNeighborY="17580">
        <dgm:presLayoutVars>
          <dgm:chPref val="3"/>
        </dgm:presLayoutVars>
      </dgm:prSet>
      <dgm:spPr/>
    </dgm:pt>
    <dgm:pt modelId="{55BCAF30-9DF0-40D9-B7A8-1733A4C625AC}" type="pres">
      <dgm:prSet presAssocID="{04484D49-57F1-4765-91D4-61C8F6FA827B}" presName="level3hierChild" presStyleCnt="0"/>
      <dgm:spPr/>
    </dgm:pt>
    <dgm:pt modelId="{3C214E0A-D86F-43BC-BCEA-3D5E7212B285}" type="pres">
      <dgm:prSet presAssocID="{53F7E0A4-8275-4E89-A494-74B449F72D52}" presName="conn2-1" presStyleLbl="parChTrans1D3" presStyleIdx="2" presStyleCnt="5"/>
      <dgm:spPr/>
    </dgm:pt>
    <dgm:pt modelId="{CA1EDB67-B58B-4E04-A504-B1FFD4096872}" type="pres">
      <dgm:prSet presAssocID="{53F7E0A4-8275-4E89-A494-74B449F72D52}" presName="connTx" presStyleLbl="parChTrans1D3" presStyleIdx="2" presStyleCnt="5"/>
      <dgm:spPr/>
    </dgm:pt>
    <dgm:pt modelId="{9166805E-3EBA-458D-8111-3446F5C093BA}" type="pres">
      <dgm:prSet presAssocID="{79DFC3B7-6A91-4A7D-B865-6CD995DF92B0}" presName="root2" presStyleCnt="0"/>
      <dgm:spPr/>
    </dgm:pt>
    <dgm:pt modelId="{F490CC84-2871-48FD-AFB4-0814F90E0ED6}" type="pres">
      <dgm:prSet presAssocID="{79DFC3B7-6A91-4A7D-B865-6CD995DF92B0}" presName="LevelTwoTextNode" presStyleLbl="node3" presStyleIdx="2" presStyleCnt="5" custScaleX="171302" custScaleY="134678" custLinFactNeighborX="298" custLinFactNeighborY="33991">
        <dgm:presLayoutVars>
          <dgm:chPref val="3"/>
        </dgm:presLayoutVars>
      </dgm:prSet>
      <dgm:spPr/>
    </dgm:pt>
    <dgm:pt modelId="{48A2662F-2AA9-4C8A-9467-0A66E496D3F2}" type="pres">
      <dgm:prSet presAssocID="{79DFC3B7-6A91-4A7D-B865-6CD995DF92B0}" presName="level3hierChild" presStyleCnt="0"/>
      <dgm:spPr/>
    </dgm:pt>
    <dgm:pt modelId="{A701579D-953F-49FE-974B-FFF775E88414}" type="pres">
      <dgm:prSet presAssocID="{E2087425-B851-4DB4-B0B3-01E598B2C58E}" presName="conn2-1" presStyleLbl="parChTrans1D3" presStyleIdx="3" presStyleCnt="5"/>
      <dgm:spPr/>
    </dgm:pt>
    <dgm:pt modelId="{910BDFF2-B297-4709-96A6-E4AE8496129F}" type="pres">
      <dgm:prSet presAssocID="{E2087425-B851-4DB4-B0B3-01E598B2C58E}" presName="connTx" presStyleLbl="parChTrans1D3" presStyleIdx="3" presStyleCnt="5"/>
      <dgm:spPr/>
    </dgm:pt>
    <dgm:pt modelId="{CFC956CD-599F-4842-B7B7-43A0A4DFCEC6}" type="pres">
      <dgm:prSet presAssocID="{9B3AC01E-238A-4CC8-89A2-4EDF0C6A778A}" presName="root2" presStyleCnt="0"/>
      <dgm:spPr/>
    </dgm:pt>
    <dgm:pt modelId="{17C35248-8122-4528-8D60-312750A33B90}" type="pres">
      <dgm:prSet presAssocID="{9B3AC01E-238A-4CC8-89A2-4EDF0C6A778A}" presName="LevelTwoTextNode" presStyleLbl="node3" presStyleIdx="3" presStyleCnt="5" custScaleX="171302" custScaleY="134678" custLinFactNeighborX="-1042" custLinFactNeighborY="16411">
        <dgm:presLayoutVars>
          <dgm:chPref val="3"/>
        </dgm:presLayoutVars>
      </dgm:prSet>
      <dgm:spPr/>
    </dgm:pt>
    <dgm:pt modelId="{72BEA44F-65ED-4B02-91BC-1B39444E8275}" type="pres">
      <dgm:prSet presAssocID="{9B3AC01E-238A-4CC8-89A2-4EDF0C6A778A}" presName="level3hierChild" presStyleCnt="0"/>
      <dgm:spPr/>
    </dgm:pt>
    <dgm:pt modelId="{D0730BA3-A72A-425F-869E-E31FC711631A}" type="pres">
      <dgm:prSet presAssocID="{2EEA3DE5-6B9C-4CB2-A4DA-5378A557D5EF}" presName="conn2-1" presStyleLbl="parChTrans1D3" presStyleIdx="4" presStyleCnt="5"/>
      <dgm:spPr/>
    </dgm:pt>
    <dgm:pt modelId="{A4E4FDAA-6CD9-4E15-B1FA-56304FA71668}" type="pres">
      <dgm:prSet presAssocID="{2EEA3DE5-6B9C-4CB2-A4DA-5378A557D5EF}" presName="connTx" presStyleLbl="parChTrans1D3" presStyleIdx="4" presStyleCnt="5"/>
      <dgm:spPr/>
    </dgm:pt>
    <dgm:pt modelId="{9171976F-1380-4073-B54E-714F8D55D7A8}" type="pres">
      <dgm:prSet presAssocID="{E8F724C3-3A51-4A47-AE79-EA2F90EB5DA8}" presName="root2" presStyleCnt="0"/>
      <dgm:spPr/>
    </dgm:pt>
    <dgm:pt modelId="{4CE14BCD-BF1C-49DB-8F83-1ABCBA419A58}" type="pres">
      <dgm:prSet presAssocID="{E8F724C3-3A51-4A47-AE79-EA2F90EB5DA8}" presName="LevelTwoTextNode" presStyleLbl="node3" presStyleIdx="4" presStyleCnt="5" custScaleX="171302" custScaleY="134678" custLinFactNeighborX="-521" custLinFactNeighborY="1062">
        <dgm:presLayoutVars>
          <dgm:chPref val="3"/>
        </dgm:presLayoutVars>
      </dgm:prSet>
      <dgm:spPr/>
    </dgm:pt>
    <dgm:pt modelId="{5DF93DDE-EF56-4AC4-A10F-79C7DCDE8554}" type="pres">
      <dgm:prSet presAssocID="{E8F724C3-3A51-4A47-AE79-EA2F90EB5DA8}" presName="level3hierChild" presStyleCnt="0"/>
      <dgm:spPr/>
    </dgm:pt>
  </dgm:ptLst>
  <dgm:cxnLst>
    <dgm:cxn modelId="{1C56E501-7114-4851-9D01-14EDB5105850}" type="presOf" srcId="{0A20839C-C870-4FBE-9479-CFCCA006743F}" destId="{19F9F5C8-B085-4D6B-86BB-74DEA2E290E1}" srcOrd="0" destOrd="0" presId="urn:microsoft.com/office/officeart/2008/layout/HorizontalMultiLevelHierarchy"/>
    <dgm:cxn modelId="{E31EEB04-AA4C-41DA-A2FD-B185DDD39274}" type="presOf" srcId="{B9122BDE-DF5A-4A48-9598-26F165D0274F}" destId="{24E6D7AA-6065-47E2-A632-394C45DC7428}" srcOrd="0" destOrd="0" presId="urn:microsoft.com/office/officeart/2008/layout/HorizontalMultiLevelHierarchy"/>
    <dgm:cxn modelId="{B4992506-E4F1-4D80-A60E-911BA10332DF}" srcId="{955BC92C-35B3-4DC9-8065-F920E607B415}" destId="{41E3210D-A093-40A0-B0EE-B39D75863595}" srcOrd="0" destOrd="0" parTransId="{6C58FDB2-9565-4026-8C1D-1B4757AF9F5B}" sibTransId="{449D94F2-FD9C-466B-B057-FBC8236F80CB}"/>
    <dgm:cxn modelId="{CA6B3108-7909-40E2-B145-175475A41550}" srcId="{04484D49-57F1-4765-91D4-61C8F6FA827B}" destId="{9B3AC01E-238A-4CC8-89A2-4EDF0C6A778A}" srcOrd="1" destOrd="0" parTransId="{E2087425-B851-4DB4-B0B3-01E598B2C58E}" sibTransId="{629EC4B5-A87D-4F99-94FB-68A72FB2B52C}"/>
    <dgm:cxn modelId="{0F423F09-5AC5-40BB-9C02-4057FEA70902}" type="presOf" srcId="{EFFB134D-9EC7-44A0-9C6C-6B78B1221595}" destId="{6C97D31A-DA73-4095-B071-1CC1FB6EC9DD}" srcOrd="0" destOrd="0" presId="urn:microsoft.com/office/officeart/2008/layout/HorizontalMultiLevelHierarchy"/>
    <dgm:cxn modelId="{D8A1AF0A-17E9-4AEE-B1D5-F8C079746715}" type="presOf" srcId="{D70B784B-56E8-452B-A06D-6D6B1787CEB8}" destId="{4F94DF89-3A99-4F3F-B4AB-089539CD4555}" srcOrd="1" destOrd="0" presId="urn:microsoft.com/office/officeart/2008/layout/HorizontalMultiLevelHierarchy"/>
    <dgm:cxn modelId="{E62BED14-56BE-49A9-B630-770AC3098FEB}" type="presOf" srcId="{EED6C991-3EBB-4708-A20F-4605790FFF9A}" destId="{2980B555-7C67-4C00-A648-3DBD7F528F4E}" srcOrd="1" destOrd="0" presId="urn:microsoft.com/office/officeart/2008/layout/HorizontalMultiLevelHierarchy"/>
    <dgm:cxn modelId="{C8F29819-1F74-4B3A-BC5A-672FA8919DEB}" type="presOf" srcId="{3F24B07E-94F9-4211-ABA4-BE87CA381B9A}" destId="{8E1AF79B-CC66-41E6-83CC-852159B8BBD3}" srcOrd="0" destOrd="0" presId="urn:microsoft.com/office/officeart/2008/layout/HorizontalMultiLevelHierarchy"/>
    <dgm:cxn modelId="{9107651A-8E7B-4FF4-9F5A-4C3721A2AD64}" type="presOf" srcId="{209A3631-689A-4A41-BE03-DDD97C9AD2A5}" destId="{EEEFEF1B-601E-41F2-8BAA-4403615DB869}" srcOrd="1" destOrd="0" presId="urn:microsoft.com/office/officeart/2008/layout/HorizontalMultiLevelHierarchy"/>
    <dgm:cxn modelId="{177C541A-FB49-4DF2-9D0A-C7CB69FD0DDA}" type="presOf" srcId="{2EEA3DE5-6B9C-4CB2-A4DA-5378A557D5EF}" destId="{A4E4FDAA-6CD9-4E15-B1FA-56304FA71668}" srcOrd="1" destOrd="0" presId="urn:microsoft.com/office/officeart/2008/layout/HorizontalMultiLevelHierarchy"/>
    <dgm:cxn modelId="{92232D2D-75F7-4CFF-BB78-778569545610}" srcId="{955BC92C-35B3-4DC9-8065-F920E607B415}" destId="{04484D49-57F1-4765-91D4-61C8F6FA827B}" srcOrd="1" destOrd="0" parTransId="{EFFB134D-9EC7-44A0-9C6C-6B78B1221595}" sibTransId="{FB139A29-D929-4CFC-B4DC-BE48C19FA6BE}"/>
    <dgm:cxn modelId="{52D39931-2AB0-48C9-9406-BBBEC511449F}" type="presOf" srcId="{D70B784B-56E8-452B-A06D-6D6B1787CEB8}" destId="{1FF1A223-AEDB-4629-95D9-EF55DCCEE682}" srcOrd="0" destOrd="0" presId="urn:microsoft.com/office/officeart/2008/layout/HorizontalMultiLevelHierarchy"/>
    <dgm:cxn modelId="{993D9A3C-184F-42AE-914A-A70B68634113}" srcId="{98552C81-9D97-46C0-916F-A9BE0C598308}" destId="{9FB8C53B-4E5F-4A6D-8D5D-EBFA121E9D07}" srcOrd="0" destOrd="0" parTransId="{8F8A8DAC-36EB-4181-988B-E604224DF501}" sibTransId="{503DC4CC-4542-4617-871D-2216663ECC24}"/>
    <dgm:cxn modelId="{42AA0941-D1D3-4990-9630-967AC49F89E0}" type="presOf" srcId="{8F8A8DAC-36EB-4181-988B-E604224DF501}" destId="{EA7A5360-076A-4C10-9CAA-22369AABE452}" srcOrd="0" destOrd="0" presId="urn:microsoft.com/office/officeart/2008/layout/HorizontalMultiLevelHierarchy"/>
    <dgm:cxn modelId="{B75E7567-A14B-4598-A511-70A549A76443}" type="presOf" srcId="{53F7E0A4-8275-4E89-A494-74B449F72D52}" destId="{3C214E0A-D86F-43BC-BCEA-3D5E7212B285}" srcOrd="0" destOrd="0" presId="urn:microsoft.com/office/officeart/2008/layout/HorizontalMultiLevelHierarchy"/>
    <dgm:cxn modelId="{0E9CE967-A5A7-4D2C-8C19-5365C4950014}" type="presOf" srcId="{C9281A19-B944-4A22-8785-18C4188E6D12}" destId="{08144B06-8BF9-4186-ADA0-33BEC3E28838}" srcOrd="0" destOrd="0" presId="urn:microsoft.com/office/officeart/2008/layout/HorizontalMultiLevelHierarchy"/>
    <dgm:cxn modelId="{152E7B6B-9202-4DF1-B7F7-0D9F560F647D}" type="presOf" srcId="{41E3210D-A093-40A0-B0EE-B39D75863595}" destId="{169ABF4D-F0A5-468A-A1BB-03CD8693D53E}" srcOrd="0" destOrd="0" presId="urn:microsoft.com/office/officeart/2008/layout/HorizontalMultiLevelHierarchy"/>
    <dgm:cxn modelId="{9891686D-00C2-4EC2-B4BC-6429BE84E684}" type="presOf" srcId="{E2087425-B851-4DB4-B0B3-01E598B2C58E}" destId="{A701579D-953F-49FE-974B-FFF775E88414}" srcOrd="0" destOrd="0" presId="urn:microsoft.com/office/officeart/2008/layout/HorizontalMultiLevelHierarchy"/>
    <dgm:cxn modelId="{EEA78E72-8265-4FF2-8ADE-CCDE0683524B}" type="presOf" srcId="{6C58FDB2-9565-4026-8C1D-1B4757AF9F5B}" destId="{CAF87EC3-76C8-4E46-8ECD-76D15867C282}" srcOrd="0" destOrd="0" presId="urn:microsoft.com/office/officeart/2008/layout/HorizontalMultiLevelHierarchy"/>
    <dgm:cxn modelId="{46FB5174-9D78-42AF-9400-2DEE5DA982D2}" type="presOf" srcId="{E4B6FB4C-37A9-4A34-856A-DE44C03AF196}" destId="{E844BD1B-C154-40F7-93CC-E0EC82241FE9}" srcOrd="0" destOrd="0" presId="urn:microsoft.com/office/officeart/2008/layout/HorizontalMultiLevelHierarchy"/>
    <dgm:cxn modelId="{EF1ABE54-6B2A-43C3-81AF-145B6B34AD18}" srcId="{98552C81-9D97-46C0-916F-A9BE0C598308}" destId="{B9122BDE-DF5A-4A48-9598-26F165D0274F}" srcOrd="1" destOrd="0" parTransId="{3F24B07E-94F9-4211-ABA4-BE87CA381B9A}" sibTransId="{76BE9979-A508-401C-A16D-D725F9508E7D}"/>
    <dgm:cxn modelId="{32A8FF74-BEB7-4010-A153-5C656D5AA692}" type="presOf" srcId="{6C58FDB2-9565-4026-8C1D-1B4757AF9F5B}" destId="{693AB1DD-62D5-4DC2-9D93-3AA2CA6C5338}" srcOrd="1" destOrd="0" presId="urn:microsoft.com/office/officeart/2008/layout/HorizontalMultiLevelHierarchy"/>
    <dgm:cxn modelId="{0C840676-E96E-4281-B4BF-1DCD05FC7D3B}" type="presOf" srcId="{E8F724C3-3A51-4A47-AE79-EA2F90EB5DA8}" destId="{4CE14BCD-BF1C-49DB-8F83-1ABCBA419A58}" srcOrd="0" destOrd="0" presId="urn:microsoft.com/office/officeart/2008/layout/HorizontalMultiLevelHierarchy"/>
    <dgm:cxn modelId="{1DAB5F58-3BEB-4D19-AF7B-76846F67744E}" type="presOf" srcId="{53F7E0A4-8275-4E89-A494-74B449F72D52}" destId="{CA1EDB67-B58B-4E04-A504-B1FFD4096872}" srcOrd="1" destOrd="0" presId="urn:microsoft.com/office/officeart/2008/layout/HorizontalMultiLevelHierarchy"/>
    <dgm:cxn modelId="{E8F58358-3D03-43FF-ADCF-F6AF5FA062F7}" type="presOf" srcId="{3F24B07E-94F9-4211-ABA4-BE87CA381B9A}" destId="{D1049F5A-8987-4012-B994-4435615053DE}" srcOrd="1" destOrd="0" presId="urn:microsoft.com/office/officeart/2008/layout/HorizontalMultiLevelHierarchy"/>
    <dgm:cxn modelId="{58DA837B-8976-4F9F-B9B8-7ED21691686A}" type="presOf" srcId="{8F8A8DAC-36EB-4181-988B-E604224DF501}" destId="{26AA0BA3-8F0D-4AAE-91B2-C1639D0FF6B7}" srcOrd="1" destOrd="0" presId="urn:microsoft.com/office/officeart/2008/layout/HorizontalMultiLevelHierarchy"/>
    <dgm:cxn modelId="{DB2D687D-2D23-489E-8B8D-2C678B453278}" type="presOf" srcId="{51938470-CA0F-4A21-9902-291114DE9701}" destId="{616AA672-2BDE-4BD7-91CC-F69C075A2E6D}" srcOrd="0" destOrd="0" presId="urn:microsoft.com/office/officeart/2008/layout/HorizontalMultiLevelHierarchy"/>
    <dgm:cxn modelId="{65D9EA82-08E9-41E6-BD6C-075A7B8F6410}" type="presOf" srcId="{209A3631-689A-4A41-BE03-DDD97C9AD2A5}" destId="{2B504ECF-69D5-4050-BDBE-168E474D20C6}" srcOrd="0" destOrd="0" presId="urn:microsoft.com/office/officeart/2008/layout/HorizontalMultiLevelHierarchy"/>
    <dgm:cxn modelId="{2D6CE888-244B-45D4-ADD1-08DD92E5C1EC}" type="presOf" srcId="{79DFC3B7-6A91-4A7D-B865-6CD995DF92B0}" destId="{F490CC84-2871-48FD-AFB4-0814F90E0ED6}" srcOrd="0" destOrd="0" presId="urn:microsoft.com/office/officeart/2008/layout/HorizontalMultiLevelHierarchy"/>
    <dgm:cxn modelId="{58ED1C91-FB8E-4949-8BE0-A71EF7E71717}" srcId="{04484D49-57F1-4765-91D4-61C8F6FA827B}" destId="{E8F724C3-3A51-4A47-AE79-EA2F90EB5DA8}" srcOrd="2" destOrd="0" parTransId="{2EEA3DE5-6B9C-4CB2-A4DA-5378A557D5EF}" sibTransId="{65A62D98-4BF8-4DF6-B8B2-1C05B7D6822A}"/>
    <dgm:cxn modelId="{150E5DAB-7D6F-4CE7-A4D9-89C302606ECC}" srcId="{41E3210D-A093-40A0-B0EE-B39D75863595}" destId="{C9281A19-B944-4A22-8785-18C4188E6D12}" srcOrd="0" destOrd="0" parTransId="{EED6C991-3EBB-4708-A20F-4605790FFF9A}" sibTransId="{EE553076-3FF2-4612-BDCD-B86B5C5078A3}"/>
    <dgm:cxn modelId="{A70BB8BA-2634-40CD-A71B-037A3B1E784F}" srcId="{41E3210D-A093-40A0-B0EE-B39D75863595}" destId="{E4B6FB4C-37A9-4A34-856A-DE44C03AF196}" srcOrd="1" destOrd="0" parTransId="{D70B784B-56E8-452B-A06D-6D6B1787CEB8}" sibTransId="{4D60FA41-18AB-4A65-8B27-D23C153B9A69}"/>
    <dgm:cxn modelId="{BBB40CBC-E076-40C2-8C26-241EE24D8B4E}" srcId="{98552C81-9D97-46C0-916F-A9BE0C598308}" destId="{0A20839C-C870-4FBE-9479-CFCCA006743F}" srcOrd="2" destOrd="0" parTransId="{209A3631-689A-4A41-BE03-DDD97C9AD2A5}" sibTransId="{2F675673-061F-49E4-B8E8-BC6ED4A68D75}"/>
    <dgm:cxn modelId="{B2911ABC-7D5D-41F7-94FA-72A161D7366F}" srcId="{51938470-CA0F-4A21-9902-291114DE9701}" destId="{98552C81-9D97-46C0-916F-A9BE0C598308}" srcOrd="0" destOrd="0" parTransId="{084D5B79-E3FB-406E-91EB-C63D64FDD51C}" sibTransId="{4389AB73-3AB3-41EF-8DAE-8F6759C50553}"/>
    <dgm:cxn modelId="{107F93BD-AC4E-470E-9729-ADC9E6F74991}" type="presOf" srcId="{9B3AC01E-238A-4CC8-89A2-4EDF0C6A778A}" destId="{17C35248-8122-4528-8D60-312750A33B90}" srcOrd="0" destOrd="0" presId="urn:microsoft.com/office/officeart/2008/layout/HorizontalMultiLevelHierarchy"/>
    <dgm:cxn modelId="{CA8339C2-74C1-4B72-BE2D-A1F64018CA99}" type="presOf" srcId="{EFFB134D-9EC7-44A0-9C6C-6B78B1221595}" destId="{96094FB3-0C7A-4DC5-BDF9-68434D1BD563}" srcOrd="1" destOrd="0" presId="urn:microsoft.com/office/officeart/2008/layout/HorizontalMultiLevelHierarchy"/>
    <dgm:cxn modelId="{4EC3C5C5-DB18-41D9-B251-D9C3756A03B9}" type="presOf" srcId="{EED6C991-3EBB-4708-A20F-4605790FFF9A}" destId="{AD11E8C7-07DC-43BE-9AD3-BA4A817FE2E1}" srcOrd="0" destOrd="0" presId="urn:microsoft.com/office/officeart/2008/layout/HorizontalMultiLevelHierarchy"/>
    <dgm:cxn modelId="{87CF00C9-2E49-46ED-B74F-BEE7231DF03E}" type="presOf" srcId="{E2087425-B851-4DB4-B0B3-01E598B2C58E}" destId="{910BDFF2-B297-4709-96A6-E4AE8496129F}" srcOrd="1" destOrd="0" presId="urn:microsoft.com/office/officeart/2008/layout/HorizontalMultiLevelHierarchy"/>
    <dgm:cxn modelId="{1A9D2ACC-447B-432B-882C-D38FD69D75B1}" srcId="{04484D49-57F1-4765-91D4-61C8F6FA827B}" destId="{79DFC3B7-6A91-4A7D-B865-6CD995DF92B0}" srcOrd="0" destOrd="0" parTransId="{53F7E0A4-8275-4E89-A494-74B449F72D52}" sibTransId="{81F5201C-C66A-48B6-A46F-65B5622F29B2}"/>
    <dgm:cxn modelId="{CEA86ED7-FEB8-49BD-A548-97F8A9E7A464}" type="presOf" srcId="{955BC92C-35B3-4DC9-8065-F920E607B415}" destId="{233CA566-8CE2-43B9-A9CA-5903345FEF7E}" srcOrd="0" destOrd="0" presId="urn:microsoft.com/office/officeart/2008/layout/HorizontalMultiLevelHierarchy"/>
    <dgm:cxn modelId="{8D0DB9DA-9923-412B-86C1-F43144D27C79}" srcId="{51938470-CA0F-4A21-9902-291114DE9701}" destId="{955BC92C-35B3-4DC9-8065-F920E607B415}" srcOrd="1" destOrd="0" parTransId="{BF187E45-8580-4D6F-B014-6536480CD00B}" sibTransId="{2563FBFE-A5D6-4D3D-8E42-4FC3C83E5991}"/>
    <dgm:cxn modelId="{9A8847EE-B80A-4510-B4CD-A967C5393A47}" type="presOf" srcId="{9FB8C53B-4E5F-4A6D-8D5D-EBFA121E9D07}" destId="{DB5D1CA3-0F08-4957-9633-E970973F3C89}" srcOrd="0" destOrd="0" presId="urn:microsoft.com/office/officeart/2008/layout/HorizontalMultiLevelHierarchy"/>
    <dgm:cxn modelId="{BD83CEF9-2BD7-404E-91C9-B9511276802F}" type="presOf" srcId="{98552C81-9D97-46C0-916F-A9BE0C598308}" destId="{F4E6CB25-078E-4760-97AB-23236508F785}" srcOrd="0" destOrd="0" presId="urn:microsoft.com/office/officeart/2008/layout/HorizontalMultiLevelHierarchy"/>
    <dgm:cxn modelId="{DB15D1FD-FFF5-4BD6-9E5B-548FEDF06461}" type="presOf" srcId="{04484D49-57F1-4765-91D4-61C8F6FA827B}" destId="{A9BC4373-57DC-45A7-9E76-5D5631F69326}" srcOrd="0" destOrd="0" presId="urn:microsoft.com/office/officeart/2008/layout/HorizontalMultiLevelHierarchy"/>
    <dgm:cxn modelId="{482A1BFE-01D3-4006-95A2-C43F2024B2C7}" type="presOf" srcId="{2EEA3DE5-6B9C-4CB2-A4DA-5378A557D5EF}" destId="{D0730BA3-A72A-425F-869E-E31FC711631A}" srcOrd="0" destOrd="0" presId="urn:microsoft.com/office/officeart/2008/layout/HorizontalMultiLevelHierarchy"/>
    <dgm:cxn modelId="{46AC62AB-C658-41F2-B702-899C1FF66FFE}" type="presParOf" srcId="{616AA672-2BDE-4BD7-91CC-F69C075A2E6D}" destId="{0C77EA35-B964-4DE3-AED4-38D11DBF3A69}" srcOrd="0" destOrd="0" presId="urn:microsoft.com/office/officeart/2008/layout/HorizontalMultiLevelHierarchy"/>
    <dgm:cxn modelId="{ED9BA4BE-DAF9-43E6-8B31-FF88B270D8FF}" type="presParOf" srcId="{0C77EA35-B964-4DE3-AED4-38D11DBF3A69}" destId="{F4E6CB25-078E-4760-97AB-23236508F785}" srcOrd="0" destOrd="0" presId="urn:microsoft.com/office/officeart/2008/layout/HorizontalMultiLevelHierarchy"/>
    <dgm:cxn modelId="{8C636626-2E09-40A7-86D4-79E7DECEBEBF}" type="presParOf" srcId="{0C77EA35-B964-4DE3-AED4-38D11DBF3A69}" destId="{61FBB1A0-36F6-4246-A860-B80F393A5340}" srcOrd="1" destOrd="0" presId="urn:microsoft.com/office/officeart/2008/layout/HorizontalMultiLevelHierarchy"/>
    <dgm:cxn modelId="{CCB5F1D4-72D7-4C9A-9749-532909D53C13}" type="presParOf" srcId="{61FBB1A0-36F6-4246-A860-B80F393A5340}" destId="{EA7A5360-076A-4C10-9CAA-22369AABE452}" srcOrd="0" destOrd="0" presId="urn:microsoft.com/office/officeart/2008/layout/HorizontalMultiLevelHierarchy"/>
    <dgm:cxn modelId="{046A6B11-837C-4B75-B152-D98B91503825}" type="presParOf" srcId="{EA7A5360-076A-4C10-9CAA-22369AABE452}" destId="{26AA0BA3-8F0D-4AAE-91B2-C1639D0FF6B7}" srcOrd="0" destOrd="0" presId="urn:microsoft.com/office/officeart/2008/layout/HorizontalMultiLevelHierarchy"/>
    <dgm:cxn modelId="{22271523-E84B-4A9D-A1A4-7DD719C1BFFC}" type="presParOf" srcId="{61FBB1A0-36F6-4246-A860-B80F393A5340}" destId="{89B0A235-5195-4F09-97D7-77BFE6A943E4}" srcOrd="1" destOrd="0" presId="urn:microsoft.com/office/officeart/2008/layout/HorizontalMultiLevelHierarchy"/>
    <dgm:cxn modelId="{525FC52F-1FEA-45AC-971C-D734A58DB33E}" type="presParOf" srcId="{89B0A235-5195-4F09-97D7-77BFE6A943E4}" destId="{DB5D1CA3-0F08-4957-9633-E970973F3C89}" srcOrd="0" destOrd="0" presId="urn:microsoft.com/office/officeart/2008/layout/HorizontalMultiLevelHierarchy"/>
    <dgm:cxn modelId="{082BD432-E1CA-4311-9175-A1E3C0DAEC60}" type="presParOf" srcId="{89B0A235-5195-4F09-97D7-77BFE6A943E4}" destId="{70AC02EA-9295-4E5E-A67D-589330C589CE}" srcOrd="1" destOrd="0" presId="urn:microsoft.com/office/officeart/2008/layout/HorizontalMultiLevelHierarchy"/>
    <dgm:cxn modelId="{5DA9A2EB-3283-4BD5-823B-E77AC2CE853B}" type="presParOf" srcId="{61FBB1A0-36F6-4246-A860-B80F393A5340}" destId="{8E1AF79B-CC66-41E6-83CC-852159B8BBD3}" srcOrd="2" destOrd="0" presId="urn:microsoft.com/office/officeart/2008/layout/HorizontalMultiLevelHierarchy"/>
    <dgm:cxn modelId="{5E1D249F-BDDC-4BBE-9326-4404158F93E1}" type="presParOf" srcId="{8E1AF79B-CC66-41E6-83CC-852159B8BBD3}" destId="{D1049F5A-8987-4012-B994-4435615053DE}" srcOrd="0" destOrd="0" presId="urn:microsoft.com/office/officeart/2008/layout/HorizontalMultiLevelHierarchy"/>
    <dgm:cxn modelId="{ADB7B3E7-E1DD-40E9-86D6-52B444DCFC16}" type="presParOf" srcId="{61FBB1A0-36F6-4246-A860-B80F393A5340}" destId="{08B38DB4-DB8C-4A17-8DEE-74DFBD82188D}" srcOrd="3" destOrd="0" presId="urn:microsoft.com/office/officeart/2008/layout/HorizontalMultiLevelHierarchy"/>
    <dgm:cxn modelId="{544BC826-539D-4F88-8F95-B6E5B36D836C}" type="presParOf" srcId="{08B38DB4-DB8C-4A17-8DEE-74DFBD82188D}" destId="{24E6D7AA-6065-47E2-A632-394C45DC7428}" srcOrd="0" destOrd="0" presId="urn:microsoft.com/office/officeart/2008/layout/HorizontalMultiLevelHierarchy"/>
    <dgm:cxn modelId="{3BCD5F43-96A9-4000-8DB5-4DE2D159B9A7}" type="presParOf" srcId="{08B38DB4-DB8C-4A17-8DEE-74DFBD82188D}" destId="{8B3CFCCD-0FE7-4A2F-911D-15A23137B07B}" srcOrd="1" destOrd="0" presId="urn:microsoft.com/office/officeart/2008/layout/HorizontalMultiLevelHierarchy"/>
    <dgm:cxn modelId="{57EC9524-A0CF-4646-A075-75718B579527}" type="presParOf" srcId="{61FBB1A0-36F6-4246-A860-B80F393A5340}" destId="{2B504ECF-69D5-4050-BDBE-168E474D20C6}" srcOrd="4" destOrd="0" presId="urn:microsoft.com/office/officeart/2008/layout/HorizontalMultiLevelHierarchy"/>
    <dgm:cxn modelId="{4F86D10D-07E5-4475-ACA4-6D9A4B502F90}" type="presParOf" srcId="{2B504ECF-69D5-4050-BDBE-168E474D20C6}" destId="{EEEFEF1B-601E-41F2-8BAA-4403615DB869}" srcOrd="0" destOrd="0" presId="urn:microsoft.com/office/officeart/2008/layout/HorizontalMultiLevelHierarchy"/>
    <dgm:cxn modelId="{AB0731BE-C69B-4B77-A1D5-5CFD9B9DDBE1}" type="presParOf" srcId="{61FBB1A0-36F6-4246-A860-B80F393A5340}" destId="{2071BC91-B1A7-4707-8797-9B295CBEB312}" srcOrd="5" destOrd="0" presId="urn:microsoft.com/office/officeart/2008/layout/HorizontalMultiLevelHierarchy"/>
    <dgm:cxn modelId="{16BB7F12-54D9-42EA-A3A2-C5D97FC8A53D}" type="presParOf" srcId="{2071BC91-B1A7-4707-8797-9B295CBEB312}" destId="{19F9F5C8-B085-4D6B-86BB-74DEA2E290E1}" srcOrd="0" destOrd="0" presId="urn:microsoft.com/office/officeart/2008/layout/HorizontalMultiLevelHierarchy"/>
    <dgm:cxn modelId="{810FC667-0A19-4B85-B6D8-260FD4E95DC3}" type="presParOf" srcId="{2071BC91-B1A7-4707-8797-9B295CBEB312}" destId="{51A9204E-5BA9-4930-BF98-839A0A22C705}" srcOrd="1" destOrd="0" presId="urn:microsoft.com/office/officeart/2008/layout/HorizontalMultiLevelHierarchy"/>
    <dgm:cxn modelId="{907C8B62-C06F-4E79-B6BE-4FC5FAD01366}" type="presParOf" srcId="{616AA672-2BDE-4BD7-91CC-F69C075A2E6D}" destId="{43EACFFF-55C1-4CE7-AAA5-508CBCF68B4A}" srcOrd="1" destOrd="0" presId="urn:microsoft.com/office/officeart/2008/layout/HorizontalMultiLevelHierarchy"/>
    <dgm:cxn modelId="{74C33C7A-6833-47E9-8161-92D78B48A7C5}" type="presParOf" srcId="{43EACFFF-55C1-4CE7-AAA5-508CBCF68B4A}" destId="{233CA566-8CE2-43B9-A9CA-5903345FEF7E}" srcOrd="0" destOrd="0" presId="urn:microsoft.com/office/officeart/2008/layout/HorizontalMultiLevelHierarchy"/>
    <dgm:cxn modelId="{3B20E7C6-C830-416B-BA49-373FD5C75CF1}" type="presParOf" srcId="{43EACFFF-55C1-4CE7-AAA5-508CBCF68B4A}" destId="{C245E3ED-6734-40B0-ACA1-CBF931B500FF}" srcOrd="1" destOrd="0" presId="urn:microsoft.com/office/officeart/2008/layout/HorizontalMultiLevelHierarchy"/>
    <dgm:cxn modelId="{2AC9A59B-9688-476A-A00E-97933058C354}" type="presParOf" srcId="{C245E3ED-6734-40B0-ACA1-CBF931B500FF}" destId="{CAF87EC3-76C8-4E46-8ECD-76D15867C282}" srcOrd="0" destOrd="0" presId="urn:microsoft.com/office/officeart/2008/layout/HorizontalMultiLevelHierarchy"/>
    <dgm:cxn modelId="{606219E2-E4FB-4111-83CA-33056C42D05B}" type="presParOf" srcId="{CAF87EC3-76C8-4E46-8ECD-76D15867C282}" destId="{693AB1DD-62D5-4DC2-9D93-3AA2CA6C5338}" srcOrd="0" destOrd="0" presId="urn:microsoft.com/office/officeart/2008/layout/HorizontalMultiLevelHierarchy"/>
    <dgm:cxn modelId="{D351A14B-E821-4376-961A-300B42268E9B}" type="presParOf" srcId="{C245E3ED-6734-40B0-ACA1-CBF931B500FF}" destId="{FE046154-1D39-4D24-8E83-7700251BF1A3}" srcOrd="1" destOrd="0" presId="urn:microsoft.com/office/officeart/2008/layout/HorizontalMultiLevelHierarchy"/>
    <dgm:cxn modelId="{A1D47537-FD92-4FD5-AE97-9E9C8DF45106}" type="presParOf" srcId="{FE046154-1D39-4D24-8E83-7700251BF1A3}" destId="{169ABF4D-F0A5-468A-A1BB-03CD8693D53E}" srcOrd="0" destOrd="0" presId="urn:microsoft.com/office/officeart/2008/layout/HorizontalMultiLevelHierarchy"/>
    <dgm:cxn modelId="{F00DCEE8-82E4-4844-A7AD-C120F91B7622}" type="presParOf" srcId="{FE046154-1D39-4D24-8E83-7700251BF1A3}" destId="{FC009B07-2268-4BC7-A43B-92F903DC5553}" srcOrd="1" destOrd="0" presId="urn:microsoft.com/office/officeart/2008/layout/HorizontalMultiLevelHierarchy"/>
    <dgm:cxn modelId="{F5615E2C-CB8F-49DE-8DEF-AF95733F169B}" type="presParOf" srcId="{FC009B07-2268-4BC7-A43B-92F903DC5553}" destId="{AD11E8C7-07DC-43BE-9AD3-BA4A817FE2E1}" srcOrd="0" destOrd="0" presId="urn:microsoft.com/office/officeart/2008/layout/HorizontalMultiLevelHierarchy"/>
    <dgm:cxn modelId="{16D239A9-64FB-4448-9C54-5F08786B2C55}" type="presParOf" srcId="{AD11E8C7-07DC-43BE-9AD3-BA4A817FE2E1}" destId="{2980B555-7C67-4C00-A648-3DBD7F528F4E}" srcOrd="0" destOrd="0" presId="urn:microsoft.com/office/officeart/2008/layout/HorizontalMultiLevelHierarchy"/>
    <dgm:cxn modelId="{2553F97F-C361-4C5A-9276-BC000220682D}" type="presParOf" srcId="{FC009B07-2268-4BC7-A43B-92F903DC5553}" destId="{DCBD5299-C3C4-42DF-83A1-1BEBAF5420EF}" srcOrd="1" destOrd="0" presId="urn:microsoft.com/office/officeart/2008/layout/HorizontalMultiLevelHierarchy"/>
    <dgm:cxn modelId="{A79D2DBC-9708-4D11-ACB2-3DBC3E59483B}" type="presParOf" srcId="{DCBD5299-C3C4-42DF-83A1-1BEBAF5420EF}" destId="{08144B06-8BF9-4186-ADA0-33BEC3E28838}" srcOrd="0" destOrd="0" presId="urn:microsoft.com/office/officeart/2008/layout/HorizontalMultiLevelHierarchy"/>
    <dgm:cxn modelId="{B9EE8DC2-6603-4674-A543-4EFD5BFE4D09}" type="presParOf" srcId="{DCBD5299-C3C4-42DF-83A1-1BEBAF5420EF}" destId="{2876B82D-BA11-44A8-BB72-9BBE4B85AD68}" srcOrd="1" destOrd="0" presId="urn:microsoft.com/office/officeart/2008/layout/HorizontalMultiLevelHierarchy"/>
    <dgm:cxn modelId="{DF001B4C-3BDA-439F-9D09-65335DCE2466}" type="presParOf" srcId="{FC009B07-2268-4BC7-A43B-92F903DC5553}" destId="{1FF1A223-AEDB-4629-95D9-EF55DCCEE682}" srcOrd="2" destOrd="0" presId="urn:microsoft.com/office/officeart/2008/layout/HorizontalMultiLevelHierarchy"/>
    <dgm:cxn modelId="{C94A6E8A-37B1-4285-A30A-11862C438EAD}" type="presParOf" srcId="{1FF1A223-AEDB-4629-95D9-EF55DCCEE682}" destId="{4F94DF89-3A99-4F3F-B4AB-089539CD4555}" srcOrd="0" destOrd="0" presId="urn:microsoft.com/office/officeart/2008/layout/HorizontalMultiLevelHierarchy"/>
    <dgm:cxn modelId="{143D3A38-36EB-448F-A7FA-CD8B4A153CAD}" type="presParOf" srcId="{FC009B07-2268-4BC7-A43B-92F903DC5553}" destId="{9FEA2C23-513A-4464-82B4-F441402B05F3}" srcOrd="3" destOrd="0" presId="urn:microsoft.com/office/officeart/2008/layout/HorizontalMultiLevelHierarchy"/>
    <dgm:cxn modelId="{398FA895-5F9D-41B9-8621-8F9CD7E01606}" type="presParOf" srcId="{9FEA2C23-513A-4464-82B4-F441402B05F3}" destId="{E844BD1B-C154-40F7-93CC-E0EC82241FE9}" srcOrd="0" destOrd="0" presId="urn:microsoft.com/office/officeart/2008/layout/HorizontalMultiLevelHierarchy"/>
    <dgm:cxn modelId="{924C40E1-B14E-4138-8EA3-BA6C3C0C11FB}" type="presParOf" srcId="{9FEA2C23-513A-4464-82B4-F441402B05F3}" destId="{6411B5D2-C800-4DBD-B3F9-B11198CD6026}" srcOrd="1" destOrd="0" presId="urn:microsoft.com/office/officeart/2008/layout/HorizontalMultiLevelHierarchy"/>
    <dgm:cxn modelId="{D02AF9AF-A97D-4FE4-BE2C-A749751237BD}" type="presParOf" srcId="{C245E3ED-6734-40B0-ACA1-CBF931B500FF}" destId="{6C97D31A-DA73-4095-B071-1CC1FB6EC9DD}" srcOrd="2" destOrd="0" presId="urn:microsoft.com/office/officeart/2008/layout/HorizontalMultiLevelHierarchy"/>
    <dgm:cxn modelId="{C8BCCFD9-105D-4257-A4B3-5F68EA2B3D41}" type="presParOf" srcId="{6C97D31A-DA73-4095-B071-1CC1FB6EC9DD}" destId="{96094FB3-0C7A-4DC5-BDF9-68434D1BD563}" srcOrd="0" destOrd="0" presId="urn:microsoft.com/office/officeart/2008/layout/HorizontalMultiLevelHierarchy"/>
    <dgm:cxn modelId="{843329E1-F8D3-41A2-BE64-6D5A2CE03136}" type="presParOf" srcId="{C245E3ED-6734-40B0-ACA1-CBF931B500FF}" destId="{9B884DC4-96F4-40BF-A6DB-D3BE9555E5C9}" srcOrd="3" destOrd="0" presId="urn:microsoft.com/office/officeart/2008/layout/HorizontalMultiLevelHierarchy"/>
    <dgm:cxn modelId="{F5917FE1-2F8F-4DC1-8CDA-EC23D660AAC0}" type="presParOf" srcId="{9B884DC4-96F4-40BF-A6DB-D3BE9555E5C9}" destId="{A9BC4373-57DC-45A7-9E76-5D5631F69326}" srcOrd="0" destOrd="0" presId="urn:microsoft.com/office/officeart/2008/layout/HorizontalMultiLevelHierarchy"/>
    <dgm:cxn modelId="{AED2D132-85D9-48E6-AE79-D0C0271489F1}" type="presParOf" srcId="{9B884DC4-96F4-40BF-A6DB-D3BE9555E5C9}" destId="{55BCAF30-9DF0-40D9-B7A8-1733A4C625AC}" srcOrd="1" destOrd="0" presId="urn:microsoft.com/office/officeart/2008/layout/HorizontalMultiLevelHierarchy"/>
    <dgm:cxn modelId="{C3E0506B-C27B-4C1B-A224-ABD2D02F0A0D}" type="presParOf" srcId="{55BCAF30-9DF0-40D9-B7A8-1733A4C625AC}" destId="{3C214E0A-D86F-43BC-BCEA-3D5E7212B285}" srcOrd="0" destOrd="0" presId="urn:microsoft.com/office/officeart/2008/layout/HorizontalMultiLevelHierarchy"/>
    <dgm:cxn modelId="{364584C7-EA00-4766-820A-AC060C8E714C}" type="presParOf" srcId="{3C214E0A-D86F-43BC-BCEA-3D5E7212B285}" destId="{CA1EDB67-B58B-4E04-A504-B1FFD4096872}" srcOrd="0" destOrd="0" presId="urn:microsoft.com/office/officeart/2008/layout/HorizontalMultiLevelHierarchy"/>
    <dgm:cxn modelId="{0E5E95F8-ED16-4E94-BCF5-1B159D0FF3DE}" type="presParOf" srcId="{55BCAF30-9DF0-40D9-B7A8-1733A4C625AC}" destId="{9166805E-3EBA-458D-8111-3446F5C093BA}" srcOrd="1" destOrd="0" presId="urn:microsoft.com/office/officeart/2008/layout/HorizontalMultiLevelHierarchy"/>
    <dgm:cxn modelId="{C7B7BE1F-2805-42DD-A1AF-E1DFD6C4A37D}" type="presParOf" srcId="{9166805E-3EBA-458D-8111-3446F5C093BA}" destId="{F490CC84-2871-48FD-AFB4-0814F90E0ED6}" srcOrd="0" destOrd="0" presId="urn:microsoft.com/office/officeart/2008/layout/HorizontalMultiLevelHierarchy"/>
    <dgm:cxn modelId="{3AF4A56A-E11C-4F03-84DB-322A7581FBD1}" type="presParOf" srcId="{9166805E-3EBA-458D-8111-3446F5C093BA}" destId="{48A2662F-2AA9-4C8A-9467-0A66E496D3F2}" srcOrd="1" destOrd="0" presId="urn:microsoft.com/office/officeart/2008/layout/HorizontalMultiLevelHierarchy"/>
    <dgm:cxn modelId="{8A798E41-B005-4BEF-9B14-93059971C732}" type="presParOf" srcId="{55BCAF30-9DF0-40D9-B7A8-1733A4C625AC}" destId="{A701579D-953F-49FE-974B-FFF775E88414}" srcOrd="2" destOrd="0" presId="urn:microsoft.com/office/officeart/2008/layout/HorizontalMultiLevelHierarchy"/>
    <dgm:cxn modelId="{E5BF4497-E30B-4C1A-BEDB-C6417220C0CD}" type="presParOf" srcId="{A701579D-953F-49FE-974B-FFF775E88414}" destId="{910BDFF2-B297-4709-96A6-E4AE8496129F}" srcOrd="0" destOrd="0" presId="urn:microsoft.com/office/officeart/2008/layout/HorizontalMultiLevelHierarchy"/>
    <dgm:cxn modelId="{09907C55-8D95-4CCB-8F3E-3D12F6F3F81E}" type="presParOf" srcId="{55BCAF30-9DF0-40D9-B7A8-1733A4C625AC}" destId="{CFC956CD-599F-4842-B7B7-43A0A4DFCEC6}" srcOrd="3" destOrd="0" presId="urn:microsoft.com/office/officeart/2008/layout/HorizontalMultiLevelHierarchy"/>
    <dgm:cxn modelId="{9139F0E4-633E-49DF-8C8A-AD09F95F0462}" type="presParOf" srcId="{CFC956CD-599F-4842-B7B7-43A0A4DFCEC6}" destId="{17C35248-8122-4528-8D60-312750A33B90}" srcOrd="0" destOrd="0" presId="urn:microsoft.com/office/officeart/2008/layout/HorizontalMultiLevelHierarchy"/>
    <dgm:cxn modelId="{50B45A9B-D1AC-46BD-9DE9-FF7050CACDD9}" type="presParOf" srcId="{CFC956CD-599F-4842-B7B7-43A0A4DFCEC6}" destId="{72BEA44F-65ED-4B02-91BC-1B39444E8275}" srcOrd="1" destOrd="0" presId="urn:microsoft.com/office/officeart/2008/layout/HorizontalMultiLevelHierarchy"/>
    <dgm:cxn modelId="{A595EDF9-3B6D-4690-BD33-F770D96B1AAC}" type="presParOf" srcId="{55BCAF30-9DF0-40D9-B7A8-1733A4C625AC}" destId="{D0730BA3-A72A-425F-869E-E31FC711631A}" srcOrd="4" destOrd="0" presId="urn:microsoft.com/office/officeart/2008/layout/HorizontalMultiLevelHierarchy"/>
    <dgm:cxn modelId="{06B122A0-C6A2-49C8-8017-934CBFD4820F}" type="presParOf" srcId="{D0730BA3-A72A-425F-869E-E31FC711631A}" destId="{A4E4FDAA-6CD9-4E15-B1FA-56304FA71668}" srcOrd="0" destOrd="0" presId="urn:microsoft.com/office/officeart/2008/layout/HorizontalMultiLevelHierarchy"/>
    <dgm:cxn modelId="{594B3A61-08B5-4151-8842-DE1B47C2624D}" type="presParOf" srcId="{55BCAF30-9DF0-40D9-B7A8-1733A4C625AC}" destId="{9171976F-1380-4073-B54E-714F8D55D7A8}" srcOrd="5" destOrd="0" presId="urn:microsoft.com/office/officeart/2008/layout/HorizontalMultiLevelHierarchy"/>
    <dgm:cxn modelId="{1679B648-3A65-47D8-8ED9-F51C21269E99}" type="presParOf" srcId="{9171976F-1380-4073-B54E-714F8D55D7A8}" destId="{4CE14BCD-BF1C-49DB-8F83-1ABCBA419A58}" srcOrd="0" destOrd="0" presId="urn:microsoft.com/office/officeart/2008/layout/HorizontalMultiLevelHierarchy"/>
    <dgm:cxn modelId="{D02C17BF-2E96-4177-A656-8A629FF90A45}" type="presParOf" srcId="{9171976F-1380-4073-B54E-714F8D55D7A8}" destId="{5DF93DDE-EF56-4AC4-A10F-79C7DCDE855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38BD6E-85CB-4B2E-9830-FE826B871CE9}" type="doc">
      <dgm:prSet loTypeId="urn:microsoft.com/office/officeart/2005/8/layout/radial6" loCatId="cycle" qsTypeId="urn:microsoft.com/office/officeart/2005/8/quickstyle/3d3" qsCatId="3D" csTypeId="urn:microsoft.com/office/officeart/2005/8/colors/colorful4" csCatId="colorful" phldr="1"/>
      <dgm:spPr/>
      <dgm:t>
        <a:bodyPr/>
        <a:lstStyle/>
        <a:p>
          <a:endParaRPr lang="en-US"/>
        </a:p>
      </dgm:t>
    </dgm:pt>
    <dgm:pt modelId="{A166D7EF-72DC-4C7E-90D0-6F8DF75F94BD}">
      <dgm:prSet phldrT="[Text]"/>
      <dgm:spPr/>
      <dgm:t>
        <a:bodyPr/>
        <a:lstStyle/>
        <a:p>
          <a:r>
            <a:rPr lang="en-US" dirty="0">
              <a:latin typeface="Arial" panose="020B0604020202020204" pitchFamily="34" charset="0"/>
              <a:cs typeface="Arial" panose="020B0604020202020204" pitchFamily="34" charset="0"/>
            </a:rPr>
            <a:t>An accountant has to maintain</a:t>
          </a:r>
        </a:p>
      </dgm:t>
    </dgm:pt>
    <dgm:pt modelId="{F3129157-3149-4D28-8E50-8EF6DC37A263}" type="parTrans" cxnId="{E1F4C312-41BA-4B8E-8D27-81B6EF7E8170}">
      <dgm:prSet/>
      <dgm:spPr/>
      <dgm:t>
        <a:bodyPr/>
        <a:lstStyle/>
        <a:p>
          <a:endParaRPr lang="en-US">
            <a:latin typeface="Times New Roman" panose="02020603050405020304" pitchFamily="18" charset="0"/>
            <a:cs typeface="Times New Roman" panose="02020603050405020304" pitchFamily="18" charset="0"/>
          </a:endParaRPr>
        </a:p>
      </dgm:t>
    </dgm:pt>
    <dgm:pt modelId="{6612058D-C1F7-4525-A70F-D45126D67562}" type="sibTrans" cxnId="{E1F4C312-41BA-4B8E-8D27-81B6EF7E8170}">
      <dgm:prSet/>
      <dgm:spPr/>
      <dgm:t>
        <a:bodyPr/>
        <a:lstStyle/>
        <a:p>
          <a:endParaRPr lang="en-US">
            <a:latin typeface="Times New Roman" panose="02020603050405020304" pitchFamily="18" charset="0"/>
            <a:cs typeface="Times New Roman" panose="02020603050405020304" pitchFamily="18" charset="0"/>
          </a:endParaRPr>
        </a:p>
      </dgm:t>
    </dgm:pt>
    <dgm:pt modelId="{60561438-27D5-4DBE-96BE-0E5C980D19D2}">
      <dgm:prSet phldrT="[Text]"/>
      <dgm:spPr/>
      <dgm:t>
        <a:bodyPr/>
        <a:lstStyle/>
        <a:p>
          <a:r>
            <a:rPr lang="en-US">
              <a:latin typeface="Arial" panose="020B0604020202020204" pitchFamily="34" charset="0"/>
              <a:cs typeface="Arial" panose="020B0604020202020204" pitchFamily="34" charset="0"/>
            </a:rPr>
            <a:t>Sales register</a:t>
          </a:r>
          <a:endParaRPr lang="en-US" dirty="0">
            <a:latin typeface="Arial" panose="020B0604020202020204" pitchFamily="34" charset="0"/>
            <a:cs typeface="Arial" panose="020B0604020202020204" pitchFamily="34" charset="0"/>
          </a:endParaRPr>
        </a:p>
      </dgm:t>
    </dgm:pt>
    <dgm:pt modelId="{05FB129A-7876-4E1C-829B-6FA607973CC1}" type="parTrans" cxnId="{3BED15A4-C965-4C56-A006-A917095B930A}">
      <dgm:prSet/>
      <dgm:spPr/>
      <dgm:t>
        <a:bodyPr/>
        <a:lstStyle/>
        <a:p>
          <a:endParaRPr lang="en-US">
            <a:latin typeface="Times New Roman" panose="02020603050405020304" pitchFamily="18" charset="0"/>
            <a:cs typeface="Times New Roman" panose="02020603050405020304" pitchFamily="18" charset="0"/>
          </a:endParaRPr>
        </a:p>
      </dgm:t>
    </dgm:pt>
    <dgm:pt modelId="{2814E90A-5E38-4759-AE1C-E89558CE9B46}" type="sibTrans" cxnId="{3BED15A4-C965-4C56-A006-A917095B930A}">
      <dgm:prSet/>
      <dgm:spPr/>
      <dgm:t>
        <a:bodyPr/>
        <a:lstStyle/>
        <a:p>
          <a:endParaRPr lang="en-US">
            <a:latin typeface="Times New Roman" panose="02020603050405020304" pitchFamily="18" charset="0"/>
            <a:cs typeface="Times New Roman" panose="02020603050405020304" pitchFamily="18" charset="0"/>
          </a:endParaRPr>
        </a:p>
      </dgm:t>
    </dgm:pt>
    <dgm:pt modelId="{84A1D7BD-E2EC-4F1B-886E-3452A68028A6}">
      <dgm:prSet phldrT="[Text]"/>
      <dgm:spPr/>
      <dgm:t>
        <a:bodyPr/>
        <a:lstStyle/>
        <a:p>
          <a:r>
            <a:rPr lang="en-US">
              <a:latin typeface="Arial" panose="020B0604020202020204" pitchFamily="34" charset="0"/>
              <a:cs typeface="Arial" panose="020B0604020202020204" pitchFamily="34" charset="0"/>
            </a:rPr>
            <a:t>Salary Register</a:t>
          </a:r>
          <a:endParaRPr lang="en-US" dirty="0">
            <a:latin typeface="Arial" panose="020B0604020202020204" pitchFamily="34" charset="0"/>
            <a:cs typeface="Arial" panose="020B0604020202020204" pitchFamily="34" charset="0"/>
          </a:endParaRPr>
        </a:p>
      </dgm:t>
    </dgm:pt>
    <dgm:pt modelId="{825FE209-B728-44C6-8402-075E1A2692A3}" type="parTrans" cxnId="{A9904E74-D1E4-474F-B5A5-29AAC696D03F}">
      <dgm:prSet/>
      <dgm:spPr/>
      <dgm:t>
        <a:bodyPr/>
        <a:lstStyle/>
        <a:p>
          <a:endParaRPr lang="en-US">
            <a:latin typeface="Times New Roman" panose="02020603050405020304" pitchFamily="18" charset="0"/>
            <a:cs typeface="Times New Roman" panose="02020603050405020304" pitchFamily="18" charset="0"/>
          </a:endParaRPr>
        </a:p>
      </dgm:t>
    </dgm:pt>
    <dgm:pt modelId="{82BEBEEC-A0FF-4CC5-84A5-5669A3032C25}" type="sibTrans" cxnId="{A9904E74-D1E4-474F-B5A5-29AAC696D03F}">
      <dgm:prSet/>
      <dgm:spPr/>
      <dgm:t>
        <a:bodyPr/>
        <a:lstStyle/>
        <a:p>
          <a:endParaRPr lang="en-US">
            <a:latin typeface="Times New Roman" panose="02020603050405020304" pitchFamily="18" charset="0"/>
            <a:cs typeface="Times New Roman" panose="02020603050405020304" pitchFamily="18" charset="0"/>
          </a:endParaRPr>
        </a:p>
      </dgm:t>
    </dgm:pt>
    <dgm:pt modelId="{9EBF7416-3E58-47EF-B7CF-9E235EAAE1D1}">
      <dgm:prSet/>
      <dgm:spPr/>
      <dgm:t>
        <a:bodyPr/>
        <a:lstStyle/>
        <a:p>
          <a:r>
            <a:rPr lang="en-US">
              <a:latin typeface="Arial" panose="020B0604020202020204" pitchFamily="34" charset="0"/>
              <a:cs typeface="Arial" panose="020B0604020202020204" pitchFamily="34" charset="0"/>
            </a:rPr>
            <a:t>Inventory register</a:t>
          </a:r>
          <a:endParaRPr lang="en-US" dirty="0">
            <a:latin typeface="Arial" panose="020B0604020202020204" pitchFamily="34" charset="0"/>
            <a:cs typeface="Arial" panose="020B0604020202020204" pitchFamily="34" charset="0"/>
          </a:endParaRPr>
        </a:p>
      </dgm:t>
    </dgm:pt>
    <dgm:pt modelId="{3952E208-4B2D-45EF-BC1D-8B0FCFBC2D3D}" type="parTrans" cxnId="{9C43E18E-2C9F-484E-8988-3C057C840A42}">
      <dgm:prSet/>
      <dgm:spPr/>
      <dgm:t>
        <a:bodyPr/>
        <a:lstStyle/>
        <a:p>
          <a:endParaRPr lang="en-US">
            <a:latin typeface="Times New Roman" panose="02020603050405020304" pitchFamily="18" charset="0"/>
            <a:cs typeface="Times New Roman" panose="02020603050405020304" pitchFamily="18" charset="0"/>
          </a:endParaRPr>
        </a:p>
      </dgm:t>
    </dgm:pt>
    <dgm:pt modelId="{405A9EA7-D192-4F3F-B24F-0A86731D1404}" type="sibTrans" cxnId="{9C43E18E-2C9F-484E-8988-3C057C840A42}">
      <dgm:prSet/>
      <dgm:spPr/>
      <dgm:t>
        <a:bodyPr/>
        <a:lstStyle/>
        <a:p>
          <a:endParaRPr lang="en-US">
            <a:latin typeface="Times New Roman" panose="02020603050405020304" pitchFamily="18" charset="0"/>
            <a:cs typeface="Times New Roman" panose="02020603050405020304" pitchFamily="18" charset="0"/>
          </a:endParaRPr>
        </a:p>
      </dgm:t>
    </dgm:pt>
    <dgm:pt modelId="{16B597F3-6481-42C3-BD04-B6D3C2879111}">
      <dgm:prSet phldrT="[Text]"/>
      <dgm:spPr/>
      <dgm:t>
        <a:bodyPr/>
        <a:lstStyle/>
        <a:p>
          <a:r>
            <a:rPr lang="en-US">
              <a:latin typeface="Arial" panose="020B0604020202020204" pitchFamily="34" charset="0"/>
              <a:cs typeface="Arial" panose="020B0604020202020204" pitchFamily="34" charset="0"/>
            </a:rPr>
            <a:t>Purchase register</a:t>
          </a:r>
          <a:endParaRPr lang="en-US" dirty="0">
            <a:latin typeface="Arial" panose="020B0604020202020204" pitchFamily="34" charset="0"/>
            <a:cs typeface="Arial" panose="020B0604020202020204" pitchFamily="34" charset="0"/>
          </a:endParaRPr>
        </a:p>
      </dgm:t>
    </dgm:pt>
    <dgm:pt modelId="{48C61CD7-2192-419C-B0F3-549CF153FFD8}" type="sibTrans" cxnId="{03F29B48-851F-4E7E-B114-B2B912B48F4D}">
      <dgm:prSet/>
      <dgm:spPr/>
      <dgm:t>
        <a:bodyPr/>
        <a:lstStyle/>
        <a:p>
          <a:endParaRPr lang="en-US">
            <a:latin typeface="Times New Roman" panose="02020603050405020304" pitchFamily="18" charset="0"/>
            <a:cs typeface="Times New Roman" panose="02020603050405020304" pitchFamily="18" charset="0"/>
          </a:endParaRPr>
        </a:p>
      </dgm:t>
    </dgm:pt>
    <dgm:pt modelId="{3C152590-D7D8-494A-89FD-F8CE054B87CF}" type="parTrans" cxnId="{03F29B48-851F-4E7E-B114-B2B912B48F4D}">
      <dgm:prSet/>
      <dgm:spPr/>
      <dgm:t>
        <a:bodyPr/>
        <a:lstStyle/>
        <a:p>
          <a:endParaRPr lang="en-US">
            <a:latin typeface="Times New Roman" panose="02020603050405020304" pitchFamily="18" charset="0"/>
            <a:cs typeface="Times New Roman" panose="02020603050405020304" pitchFamily="18" charset="0"/>
          </a:endParaRPr>
        </a:p>
      </dgm:t>
    </dgm:pt>
    <dgm:pt modelId="{EC603F36-182F-4275-AB7C-AAB99FCF8E3C}" type="pres">
      <dgm:prSet presAssocID="{FD38BD6E-85CB-4B2E-9830-FE826B871CE9}" presName="Name0" presStyleCnt="0">
        <dgm:presLayoutVars>
          <dgm:chMax val="1"/>
          <dgm:dir/>
          <dgm:animLvl val="ctr"/>
          <dgm:resizeHandles val="exact"/>
        </dgm:presLayoutVars>
      </dgm:prSet>
      <dgm:spPr/>
    </dgm:pt>
    <dgm:pt modelId="{6ECCD735-975E-469C-BE1C-00DFCC8C36EE}" type="pres">
      <dgm:prSet presAssocID="{A166D7EF-72DC-4C7E-90D0-6F8DF75F94BD}" presName="centerShape" presStyleLbl="node0" presStyleIdx="0" presStyleCnt="1"/>
      <dgm:spPr/>
    </dgm:pt>
    <dgm:pt modelId="{9F540253-DB2F-41EC-B4B3-2AC114F77C63}" type="pres">
      <dgm:prSet presAssocID="{16B597F3-6481-42C3-BD04-B6D3C2879111}" presName="node" presStyleLbl="node1" presStyleIdx="0" presStyleCnt="4" custRadScaleRad="101748">
        <dgm:presLayoutVars>
          <dgm:bulletEnabled val="1"/>
        </dgm:presLayoutVars>
      </dgm:prSet>
      <dgm:spPr/>
    </dgm:pt>
    <dgm:pt modelId="{287F9260-EF24-415E-9CB4-13AFD084E7EF}" type="pres">
      <dgm:prSet presAssocID="{16B597F3-6481-42C3-BD04-B6D3C2879111}" presName="dummy" presStyleCnt="0"/>
      <dgm:spPr/>
    </dgm:pt>
    <dgm:pt modelId="{162A3C7B-DA39-44B7-98DE-543A0BD60B60}" type="pres">
      <dgm:prSet presAssocID="{48C61CD7-2192-419C-B0F3-549CF153FFD8}" presName="sibTrans" presStyleLbl="sibTrans2D1" presStyleIdx="0" presStyleCnt="4"/>
      <dgm:spPr/>
    </dgm:pt>
    <dgm:pt modelId="{E76FC918-5B18-4113-8AEC-EF03CFAD38CE}" type="pres">
      <dgm:prSet presAssocID="{9EBF7416-3E58-47EF-B7CF-9E235EAAE1D1}" presName="node" presStyleLbl="node1" presStyleIdx="1" presStyleCnt="4">
        <dgm:presLayoutVars>
          <dgm:bulletEnabled val="1"/>
        </dgm:presLayoutVars>
      </dgm:prSet>
      <dgm:spPr/>
    </dgm:pt>
    <dgm:pt modelId="{A50C7CD1-DF23-4DCA-8681-66D424E20C12}" type="pres">
      <dgm:prSet presAssocID="{9EBF7416-3E58-47EF-B7CF-9E235EAAE1D1}" presName="dummy" presStyleCnt="0"/>
      <dgm:spPr/>
    </dgm:pt>
    <dgm:pt modelId="{CA3AE2C9-5A29-4E42-AC8F-A94793017918}" type="pres">
      <dgm:prSet presAssocID="{405A9EA7-D192-4F3F-B24F-0A86731D1404}" presName="sibTrans" presStyleLbl="sibTrans2D1" presStyleIdx="1" presStyleCnt="4"/>
      <dgm:spPr/>
    </dgm:pt>
    <dgm:pt modelId="{4136EF31-7C11-47A8-A0A8-9CB87C3AE774}" type="pres">
      <dgm:prSet presAssocID="{60561438-27D5-4DBE-96BE-0E5C980D19D2}" presName="node" presStyleLbl="node1" presStyleIdx="2" presStyleCnt="4">
        <dgm:presLayoutVars>
          <dgm:bulletEnabled val="1"/>
        </dgm:presLayoutVars>
      </dgm:prSet>
      <dgm:spPr/>
    </dgm:pt>
    <dgm:pt modelId="{A641B915-A6B3-418E-B811-1D13707FDDE9}" type="pres">
      <dgm:prSet presAssocID="{60561438-27D5-4DBE-96BE-0E5C980D19D2}" presName="dummy" presStyleCnt="0"/>
      <dgm:spPr/>
    </dgm:pt>
    <dgm:pt modelId="{40080D42-7AFC-4CEC-B0DB-49BF8175BA4F}" type="pres">
      <dgm:prSet presAssocID="{2814E90A-5E38-4759-AE1C-E89558CE9B46}" presName="sibTrans" presStyleLbl="sibTrans2D1" presStyleIdx="2" presStyleCnt="4"/>
      <dgm:spPr/>
    </dgm:pt>
    <dgm:pt modelId="{3F320113-1B88-4228-8617-CECFCDD095E3}" type="pres">
      <dgm:prSet presAssocID="{84A1D7BD-E2EC-4F1B-886E-3452A68028A6}" presName="node" presStyleLbl="node1" presStyleIdx="3" presStyleCnt="4">
        <dgm:presLayoutVars>
          <dgm:bulletEnabled val="1"/>
        </dgm:presLayoutVars>
      </dgm:prSet>
      <dgm:spPr/>
    </dgm:pt>
    <dgm:pt modelId="{4117B759-0500-4D1E-99FE-66B674B3639F}" type="pres">
      <dgm:prSet presAssocID="{84A1D7BD-E2EC-4F1B-886E-3452A68028A6}" presName="dummy" presStyleCnt="0"/>
      <dgm:spPr/>
    </dgm:pt>
    <dgm:pt modelId="{A7F5598D-4F6F-4BD2-8458-0C8F554F5AE6}" type="pres">
      <dgm:prSet presAssocID="{82BEBEEC-A0FF-4CC5-84A5-5669A3032C25}" presName="sibTrans" presStyleLbl="sibTrans2D1" presStyleIdx="3" presStyleCnt="4"/>
      <dgm:spPr/>
    </dgm:pt>
  </dgm:ptLst>
  <dgm:cxnLst>
    <dgm:cxn modelId="{60C00101-C1DD-4581-8534-91BB2ECC6747}" type="presOf" srcId="{84A1D7BD-E2EC-4F1B-886E-3452A68028A6}" destId="{3F320113-1B88-4228-8617-CECFCDD095E3}" srcOrd="0" destOrd="0" presId="urn:microsoft.com/office/officeart/2005/8/layout/radial6"/>
    <dgm:cxn modelId="{09A8210E-E699-4B49-B185-DC92A5994012}" type="presOf" srcId="{2814E90A-5E38-4759-AE1C-E89558CE9B46}" destId="{40080D42-7AFC-4CEC-B0DB-49BF8175BA4F}" srcOrd="0" destOrd="0" presId="urn:microsoft.com/office/officeart/2005/8/layout/radial6"/>
    <dgm:cxn modelId="{E1F4C312-41BA-4B8E-8D27-81B6EF7E8170}" srcId="{FD38BD6E-85CB-4B2E-9830-FE826B871CE9}" destId="{A166D7EF-72DC-4C7E-90D0-6F8DF75F94BD}" srcOrd="0" destOrd="0" parTransId="{F3129157-3149-4D28-8E50-8EF6DC37A263}" sibTransId="{6612058D-C1F7-4525-A70F-D45126D67562}"/>
    <dgm:cxn modelId="{E13A0523-B36F-428E-AB10-55FCF9E815E3}" type="presOf" srcId="{405A9EA7-D192-4F3F-B24F-0A86731D1404}" destId="{CA3AE2C9-5A29-4E42-AC8F-A94793017918}" srcOrd="0" destOrd="0" presId="urn:microsoft.com/office/officeart/2005/8/layout/radial6"/>
    <dgm:cxn modelId="{7EDAB12A-B370-4EFB-9A83-C911A3BDE080}" type="presOf" srcId="{FD38BD6E-85CB-4B2E-9830-FE826B871CE9}" destId="{EC603F36-182F-4275-AB7C-AAB99FCF8E3C}" srcOrd="0" destOrd="0" presId="urn:microsoft.com/office/officeart/2005/8/layout/radial6"/>
    <dgm:cxn modelId="{4C251C3C-ED68-44DE-830E-D3899A838EC8}" type="presOf" srcId="{48C61CD7-2192-419C-B0F3-549CF153FFD8}" destId="{162A3C7B-DA39-44B7-98DE-543A0BD60B60}" srcOrd="0" destOrd="0" presId="urn:microsoft.com/office/officeart/2005/8/layout/radial6"/>
    <dgm:cxn modelId="{03F29B48-851F-4E7E-B114-B2B912B48F4D}" srcId="{A166D7EF-72DC-4C7E-90D0-6F8DF75F94BD}" destId="{16B597F3-6481-42C3-BD04-B6D3C2879111}" srcOrd="0" destOrd="0" parTransId="{3C152590-D7D8-494A-89FD-F8CE054B87CF}" sibTransId="{48C61CD7-2192-419C-B0F3-549CF153FFD8}"/>
    <dgm:cxn modelId="{A9904E74-D1E4-474F-B5A5-29AAC696D03F}" srcId="{A166D7EF-72DC-4C7E-90D0-6F8DF75F94BD}" destId="{84A1D7BD-E2EC-4F1B-886E-3452A68028A6}" srcOrd="3" destOrd="0" parTransId="{825FE209-B728-44C6-8402-075E1A2692A3}" sibTransId="{82BEBEEC-A0FF-4CC5-84A5-5669A3032C25}"/>
    <dgm:cxn modelId="{21284959-1E3D-4DFF-B186-607AC6472A30}" type="presOf" srcId="{9EBF7416-3E58-47EF-B7CF-9E235EAAE1D1}" destId="{E76FC918-5B18-4113-8AEC-EF03CFAD38CE}" srcOrd="0" destOrd="0" presId="urn:microsoft.com/office/officeart/2005/8/layout/radial6"/>
    <dgm:cxn modelId="{9C43E18E-2C9F-484E-8988-3C057C840A42}" srcId="{A166D7EF-72DC-4C7E-90D0-6F8DF75F94BD}" destId="{9EBF7416-3E58-47EF-B7CF-9E235EAAE1D1}" srcOrd="1" destOrd="0" parTransId="{3952E208-4B2D-45EF-BC1D-8B0FCFBC2D3D}" sibTransId="{405A9EA7-D192-4F3F-B24F-0A86731D1404}"/>
    <dgm:cxn modelId="{0906D99E-2027-4A41-8176-EDBDB7104732}" type="presOf" srcId="{82BEBEEC-A0FF-4CC5-84A5-5669A3032C25}" destId="{A7F5598D-4F6F-4BD2-8458-0C8F554F5AE6}" srcOrd="0" destOrd="0" presId="urn:microsoft.com/office/officeart/2005/8/layout/radial6"/>
    <dgm:cxn modelId="{3BED15A4-C965-4C56-A006-A917095B930A}" srcId="{A166D7EF-72DC-4C7E-90D0-6F8DF75F94BD}" destId="{60561438-27D5-4DBE-96BE-0E5C980D19D2}" srcOrd="2" destOrd="0" parTransId="{05FB129A-7876-4E1C-829B-6FA607973CC1}" sibTransId="{2814E90A-5E38-4759-AE1C-E89558CE9B46}"/>
    <dgm:cxn modelId="{417E5CEB-2C20-4CFA-BC8D-A1E538D697DB}" type="presOf" srcId="{16B597F3-6481-42C3-BD04-B6D3C2879111}" destId="{9F540253-DB2F-41EC-B4B3-2AC114F77C63}" srcOrd="0" destOrd="0" presId="urn:microsoft.com/office/officeart/2005/8/layout/radial6"/>
    <dgm:cxn modelId="{71F80EF3-F239-48DC-BE83-C7F7C0400A6E}" type="presOf" srcId="{A166D7EF-72DC-4C7E-90D0-6F8DF75F94BD}" destId="{6ECCD735-975E-469C-BE1C-00DFCC8C36EE}" srcOrd="0" destOrd="0" presId="urn:microsoft.com/office/officeart/2005/8/layout/radial6"/>
    <dgm:cxn modelId="{5EAA8EF9-DE48-4EDC-9F09-BDCA1F7B72DE}" type="presOf" srcId="{60561438-27D5-4DBE-96BE-0E5C980D19D2}" destId="{4136EF31-7C11-47A8-A0A8-9CB87C3AE774}" srcOrd="0" destOrd="0" presId="urn:microsoft.com/office/officeart/2005/8/layout/radial6"/>
    <dgm:cxn modelId="{F89943F5-22BB-4D22-AFD6-2BFC03A67560}" type="presParOf" srcId="{EC603F36-182F-4275-AB7C-AAB99FCF8E3C}" destId="{6ECCD735-975E-469C-BE1C-00DFCC8C36EE}" srcOrd="0" destOrd="0" presId="urn:microsoft.com/office/officeart/2005/8/layout/radial6"/>
    <dgm:cxn modelId="{D1BB81B2-F6EB-4D57-8BD4-89F4B09BCEDB}" type="presParOf" srcId="{EC603F36-182F-4275-AB7C-AAB99FCF8E3C}" destId="{9F540253-DB2F-41EC-B4B3-2AC114F77C63}" srcOrd="1" destOrd="0" presId="urn:microsoft.com/office/officeart/2005/8/layout/radial6"/>
    <dgm:cxn modelId="{69A38F12-E6AF-446C-A7E3-3BC5D31D0060}" type="presParOf" srcId="{EC603F36-182F-4275-AB7C-AAB99FCF8E3C}" destId="{287F9260-EF24-415E-9CB4-13AFD084E7EF}" srcOrd="2" destOrd="0" presId="urn:microsoft.com/office/officeart/2005/8/layout/radial6"/>
    <dgm:cxn modelId="{9B363732-C733-4E8D-9EE9-D6C3B472E9B4}" type="presParOf" srcId="{EC603F36-182F-4275-AB7C-AAB99FCF8E3C}" destId="{162A3C7B-DA39-44B7-98DE-543A0BD60B60}" srcOrd="3" destOrd="0" presId="urn:microsoft.com/office/officeart/2005/8/layout/radial6"/>
    <dgm:cxn modelId="{19688A6C-0E14-4D64-9FDC-BDBD61E28CC1}" type="presParOf" srcId="{EC603F36-182F-4275-AB7C-AAB99FCF8E3C}" destId="{E76FC918-5B18-4113-8AEC-EF03CFAD38CE}" srcOrd="4" destOrd="0" presId="urn:microsoft.com/office/officeart/2005/8/layout/radial6"/>
    <dgm:cxn modelId="{F2F62353-94E5-477B-99F8-CB5F576B6EAE}" type="presParOf" srcId="{EC603F36-182F-4275-AB7C-AAB99FCF8E3C}" destId="{A50C7CD1-DF23-4DCA-8681-66D424E20C12}" srcOrd="5" destOrd="0" presId="urn:microsoft.com/office/officeart/2005/8/layout/radial6"/>
    <dgm:cxn modelId="{E7858586-6330-40E5-A1DD-93F487B018B6}" type="presParOf" srcId="{EC603F36-182F-4275-AB7C-AAB99FCF8E3C}" destId="{CA3AE2C9-5A29-4E42-AC8F-A94793017918}" srcOrd="6" destOrd="0" presId="urn:microsoft.com/office/officeart/2005/8/layout/radial6"/>
    <dgm:cxn modelId="{A77AC976-789F-4829-B65B-8FBDA326F874}" type="presParOf" srcId="{EC603F36-182F-4275-AB7C-AAB99FCF8E3C}" destId="{4136EF31-7C11-47A8-A0A8-9CB87C3AE774}" srcOrd="7" destOrd="0" presId="urn:microsoft.com/office/officeart/2005/8/layout/radial6"/>
    <dgm:cxn modelId="{EA5D1ED9-A2D8-4F9F-A74B-B7F7CC3217DC}" type="presParOf" srcId="{EC603F36-182F-4275-AB7C-AAB99FCF8E3C}" destId="{A641B915-A6B3-418E-B811-1D13707FDDE9}" srcOrd="8" destOrd="0" presId="urn:microsoft.com/office/officeart/2005/8/layout/radial6"/>
    <dgm:cxn modelId="{7434DBB3-4D32-4C35-A279-5B362B6FEBDC}" type="presParOf" srcId="{EC603F36-182F-4275-AB7C-AAB99FCF8E3C}" destId="{40080D42-7AFC-4CEC-B0DB-49BF8175BA4F}" srcOrd="9" destOrd="0" presId="urn:microsoft.com/office/officeart/2005/8/layout/radial6"/>
    <dgm:cxn modelId="{7B53F7D8-E7F1-4D2B-ABDB-A4877FEFF6DA}" type="presParOf" srcId="{EC603F36-182F-4275-AB7C-AAB99FCF8E3C}" destId="{3F320113-1B88-4228-8617-CECFCDD095E3}" srcOrd="10" destOrd="0" presId="urn:microsoft.com/office/officeart/2005/8/layout/radial6"/>
    <dgm:cxn modelId="{F1B1D901-4E6E-40B7-BC2F-D7ACFF78C277}" type="presParOf" srcId="{EC603F36-182F-4275-AB7C-AAB99FCF8E3C}" destId="{4117B759-0500-4D1E-99FE-66B674B3639F}" srcOrd="11" destOrd="0" presId="urn:microsoft.com/office/officeart/2005/8/layout/radial6"/>
    <dgm:cxn modelId="{9B7CE8D6-C896-4869-988B-A3C322760497}" type="presParOf" srcId="{EC603F36-182F-4275-AB7C-AAB99FCF8E3C}" destId="{A7F5598D-4F6F-4BD2-8458-0C8F554F5AE6}"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690ABB98-D25F-45DB-A400-865F694891D1}" type="doc">
      <dgm:prSet loTypeId="urn:microsoft.com/office/officeart/2005/8/layout/gear1" loCatId="cycle" qsTypeId="urn:microsoft.com/office/officeart/2005/8/quickstyle/simple1" qsCatId="simple" csTypeId="urn:microsoft.com/office/officeart/2005/8/colors/accent1_2" csCatId="accent1" phldr="1"/>
      <dgm:spPr/>
    </dgm:pt>
    <dgm:pt modelId="{4AE3B74E-1C53-4B4A-9E0F-515748D61EAD}">
      <dgm:prSet phldrT="[Text]" custT="1"/>
      <dgm:spPr/>
      <dgm:t>
        <a:bodyPr/>
        <a:lstStyle/>
        <a:p>
          <a:r>
            <a:rPr lang="en-US" sz="2500" b="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Serving food</a:t>
          </a:r>
        </a:p>
      </dgm:t>
    </dgm:pt>
    <dgm:pt modelId="{DEB1D619-45F4-4EDF-9691-6FCC21DF94B7}" type="parTrans" cxnId="{A938671C-6F14-4A50-AEDB-43F705B4AE6C}">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F4F14A03-CCE9-488A-8CA5-09F6AA088820}" type="sibTrans" cxnId="{A938671C-6F14-4A50-AEDB-43F705B4AE6C}">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294104FC-BDC4-4D75-B172-30A75102B953}">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ancillary goods</a:t>
          </a:r>
        </a:p>
      </dgm:t>
    </dgm:pt>
    <dgm:pt modelId="{FF8CE6E1-175F-4F3E-94A5-784ED09ACB21}" type="parTrans" cxnId="{C2BF66F2-6C08-47F2-A60C-358A86F19CE0}">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6E9C7258-7485-4EEE-97B7-C9EC040C88C8}" type="sibTrans" cxnId="{C2BF66F2-6C08-47F2-A60C-358A86F19CE0}">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E720AE8B-57A9-444A-B16E-63B56156C485}">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non-operating activities</a:t>
          </a:r>
        </a:p>
      </dgm:t>
    </dgm:pt>
    <dgm:pt modelId="{07D51D2B-0F5F-44C0-8563-134CB4DB2E9B}" type="parTrans" cxnId="{7018B5BD-17A5-4D3D-95F1-B9BFA23736CE}">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B6062976-5A67-4D11-A930-D3F0C4E77696}" type="sibTrans" cxnId="{7018B5BD-17A5-4D3D-95F1-B9BFA23736CE}">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55417990-635A-46F5-80A7-789D9D67BA0C}" type="pres">
      <dgm:prSet presAssocID="{690ABB98-D25F-45DB-A400-865F694891D1}" presName="composite" presStyleCnt="0">
        <dgm:presLayoutVars>
          <dgm:chMax val="3"/>
          <dgm:animLvl val="lvl"/>
          <dgm:resizeHandles val="exact"/>
        </dgm:presLayoutVars>
      </dgm:prSet>
      <dgm:spPr/>
    </dgm:pt>
    <dgm:pt modelId="{3863DA99-980B-4924-8325-DDE799A6DAD9}" type="pres">
      <dgm:prSet presAssocID="{4AE3B74E-1C53-4B4A-9E0F-515748D61EAD}" presName="gear1" presStyleLbl="node1" presStyleIdx="0" presStyleCnt="3">
        <dgm:presLayoutVars>
          <dgm:chMax val="1"/>
          <dgm:bulletEnabled val="1"/>
        </dgm:presLayoutVars>
      </dgm:prSet>
      <dgm:spPr/>
    </dgm:pt>
    <dgm:pt modelId="{9D42218E-F0DD-4A18-892B-B3E557467C32}" type="pres">
      <dgm:prSet presAssocID="{4AE3B74E-1C53-4B4A-9E0F-515748D61EAD}" presName="gear1srcNode" presStyleLbl="node1" presStyleIdx="0" presStyleCnt="3"/>
      <dgm:spPr/>
    </dgm:pt>
    <dgm:pt modelId="{F11C9B20-4C9F-47C8-BDDC-10FCB8DD6C81}" type="pres">
      <dgm:prSet presAssocID="{4AE3B74E-1C53-4B4A-9E0F-515748D61EAD}" presName="gear1dstNode" presStyleLbl="node1" presStyleIdx="0" presStyleCnt="3"/>
      <dgm:spPr/>
    </dgm:pt>
    <dgm:pt modelId="{8DA8931A-258C-42C4-AFF5-058E4CDC60F5}" type="pres">
      <dgm:prSet presAssocID="{294104FC-BDC4-4D75-B172-30A75102B953}" presName="gear2" presStyleLbl="node1" presStyleIdx="1" presStyleCnt="3" custScaleX="111458" custScaleY="106246">
        <dgm:presLayoutVars>
          <dgm:chMax val="1"/>
          <dgm:bulletEnabled val="1"/>
        </dgm:presLayoutVars>
      </dgm:prSet>
      <dgm:spPr/>
    </dgm:pt>
    <dgm:pt modelId="{56981CF8-6EFE-41DE-AB37-A4B33D9776EE}" type="pres">
      <dgm:prSet presAssocID="{294104FC-BDC4-4D75-B172-30A75102B953}" presName="gear2srcNode" presStyleLbl="node1" presStyleIdx="1" presStyleCnt="3"/>
      <dgm:spPr/>
    </dgm:pt>
    <dgm:pt modelId="{48B7D104-DB38-4DD7-A22C-9762443F1DB3}" type="pres">
      <dgm:prSet presAssocID="{294104FC-BDC4-4D75-B172-30A75102B953}" presName="gear2dstNode" presStyleLbl="node1" presStyleIdx="1" presStyleCnt="3"/>
      <dgm:spPr/>
    </dgm:pt>
    <dgm:pt modelId="{87A53793-A317-4C27-BF4C-CB86E6FBA458}" type="pres">
      <dgm:prSet presAssocID="{E720AE8B-57A9-444A-B16E-63B56156C485}" presName="gear3" presStyleLbl="node1" presStyleIdx="2" presStyleCnt="3"/>
      <dgm:spPr/>
    </dgm:pt>
    <dgm:pt modelId="{6579BBF9-FC95-4690-9217-D8D427845360}" type="pres">
      <dgm:prSet presAssocID="{E720AE8B-57A9-444A-B16E-63B56156C485}" presName="gear3tx" presStyleLbl="node1" presStyleIdx="2" presStyleCnt="3">
        <dgm:presLayoutVars>
          <dgm:chMax val="1"/>
          <dgm:bulletEnabled val="1"/>
        </dgm:presLayoutVars>
      </dgm:prSet>
      <dgm:spPr/>
    </dgm:pt>
    <dgm:pt modelId="{2291E8DB-96A2-48DF-BE3E-2678544970E6}" type="pres">
      <dgm:prSet presAssocID="{E720AE8B-57A9-444A-B16E-63B56156C485}" presName="gear3srcNode" presStyleLbl="node1" presStyleIdx="2" presStyleCnt="3"/>
      <dgm:spPr/>
    </dgm:pt>
    <dgm:pt modelId="{252FAC3E-3868-481E-87BF-05226420FF50}" type="pres">
      <dgm:prSet presAssocID="{E720AE8B-57A9-444A-B16E-63B56156C485}" presName="gear3dstNode" presStyleLbl="node1" presStyleIdx="2" presStyleCnt="3"/>
      <dgm:spPr/>
    </dgm:pt>
    <dgm:pt modelId="{29714C18-FEFB-42A6-84BC-9629CED23841}" type="pres">
      <dgm:prSet presAssocID="{F4F14A03-CCE9-488A-8CA5-09F6AA088820}" presName="connector1" presStyleLbl="sibTrans2D1" presStyleIdx="0" presStyleCnt="3"/>
      <dgm:spPr/>
    </dgm:pt>
    <dgm:pt modelId="{7D542FFA-946F-426B-A08A-8180280B894C}" type="pres">
      <dgm:prSet presAssocID="{6E9C7258-7485-4EEE-97B7-C9EC040C88C8}" presName="connector2" presStyleLbl="sibTrans2D1" presStyleIdx="1" presStyleCnt="3"/>
      <dgm:spPr/>
    </dgm:pt>
    <dgm:pt modelId="{F8EFF901-93A8-43F8-9B8D-F0A4F9F51669}" type="pres">
      <dgm:prSet presAssocID="{B6062976-5A67-4D11-A930-D3F0C4E77696}" presName="connector3" presStyleLbl="sibTrans2D1" presStyleIdx="2" presStyleCnt="3"/>
      <dgm:spPr/>
    </dgm:pt>
  </dgm:ptLst>
  <dgm:cxnLst>
    <dgm:cxn modelId="{88283C02-9128-4995-BA2C-EEE5FA62BE18}" type="presOf" srcId="{F4F14A03-CCE9-488A-8CA5-09F6AA088820}" destId="{29714C18-FEFB-42A6-84BC-9629CED23841}" srcOrd="0" destOrd="0" presId="urn:microsoft.com/office/officeart/2005/8/layout/gear1"/>
    <dgm:cxn modelId="{786BF902-323D-464D-BE1E-74F8E697A75D}" type="presOf" srcId="{294104FC-BDC4-4D75-B172-30A75102B953}" destId="{8DA8931A-258C-42C4-AFF5-058E4CDC60F5}" srcOrd="0" destOrd="0" presId="urn:microsoft.com/office/officeart/2005/8/layout/gear1"/>
    <dgm:cxn modelId="{081F480C-697A-417B-B8E3-F593C1B704B6}" type="presOf" srcId="{4AE3B74E-1C53-4B4A-9E0F-515748D61EAD}" destId="{9D42218E-F0DD-4A18-892B-B3E557467C32}" srcOrd="1" destOrd="0" presId="urn:microsoft.com/office/officeart/2005/8/layout/gear1"/>
    <dgm:cxn modelId="{C3573C0E-1F58-46FB-B4E0-7C25984455E0}" type="presOf" srcId="{E720AE8B-57A9-444A-B16E-63B56156C485}" destId="{87A53793-A317-4C27-BF4C-CB86E6FBA458}" srcOrd="0" destOrd="0" presId="urn:microsoft.com/office/officeart/2005/8/layout/gear1"/>
    <dgm:cxn modelId="{2890A90F-C3C8-41F0-A7DD-E92F9C9A3227}" type="presOf" srcId="{690ABB98-D25F-45DB-A400-865F694891D1}" destId="{55417990-635A-46F5-80A7-789D9D67BA0C}" srcOrd="0" destOrd="0" presId="urn:microsoft.com/office/officeart/2005/8/layout/gear1"/>
    <dgm:cxn modelId="{A938671C-6F14-4A50-AEDB-43F705B4AE6C}" srcId="{690ABB98-D25F-45DB-A400-865F694891D1}" destId="{4AE3B74E-1C53-4B4A-9E0F-515748D61EAD}" srcOrd="0" destOrd="0" parTransId="{DEB1D619-45F4-4EDF-9691-6FCC21DF94B7}" sibTransId="{F4F14A03-CCE9-488A-8CA5-09F6AA088820}"/>
    <dgm:cxn modelId="{F620AA26-AD93-4A77-900F-C999A86E690C}" type="presOf" srcId="{4AE3B74E-1C53-4B4A-9E0F-515748D61EAD}" destId="{F11C9B20-4C9F-47C8-BDDC-10FCB8DD6C81}" srcOrd="2" destOrd="0" presId="urn:microsoft.com/office/officeart/2005/8/layout/gear1"/>
    <dgm:cxn modelId="{A9650646-64A4-40F9-9141-9C4D2AEFCFF3}" type="presOf" srcId="{B6062976-5A67-4D11-A930-D3F0C4E77696}" destId="{F8EFF901-93A8-43F8-9B8D-F0A4F9F51669}" srcOrd="0" destOrd="0" presId="urn:microsoft.com/office/officeart/2005/8/layout/gear1"/>
    <dgm:cxn modelId="{A967574B-C2C5-4DD8-BE75-138EEF11435C}" type="presOf" srcId="{E720AE8B-57A9-444A-B16E-63B56156C485}" destId="{252FAC3E-3868-481E-87BF-05226420FF50}" srcOrd="3" destOrd="0" presId="urn:microsoft.com/office/officeart/2005/8/layout/gear1"/>
    <dgm:cxn modelId="{46966B83-3F45-4330-A523-28B413E950E4}" type="presOf" srcId="{E720AE8B-57A9-444A-B16E-63B56156C485}" destId="{6579BBF9-FC95-4690-9217-D8D427845360}" srcOrd="1" destOrd="0" presId="urn:microsoft.com/office/officeart/2005/8/layout/gear1"/>
    <dgm:cxn modelId="{45C49185-1610-49DD-B058-98E042F75145}" type="presOf" srcId="{294104FC-BDC4-4D75-B172-30A75102B953}" destId="{56981CF8-6EFE-41DE-AB37-A4B33D9776EE}" srcOrd="1" destOrd="0" presId="urn:microsoft.com/office/officeart/2005/8/layout/gear1"/>
    <dgm:cxn modelId="{06059C8B-D817-4281-AC9F-03FA5BC8110C}" type="presOf" srcId="{E720AE8B-57A9-444A-B16E-63B56156C485}" destId="{2291E8DB-96A2-48DF-BE3E-2678544970E6}" srcOrd="2" destOrd="0" presId="urn:microsoft.com/office/officeart/2005/8/layout/gear1"/>
    <dgm:cxn modelId="{BD00FBAD-4E89-4D11-AB32-0F2437C4B468}" type="presOf" srcId="{294104FC-BDC4-4D75-B172-30A75102B953}" destId="{48B7D104-DB38-4DD7-A22C-9762443F1DB3}" srcOrd="2" destOrd="0" presId="urn:microsoft.com/office/officeart/2005/8/layout/gear1"/>
    <dgm:cxn modelId="{7018B5BD-17A5-4D3D-95F1-B9BFA23736CE}" srcId="{690ABB98-D25F-45DB-A400-865F694891D1}" destId="{E720AE8B-57A9-444A-B16E-63B56156C485}" srcOrd="2" destOrd="0" parTransId="{07D51D2B-0F5F-44C0-8563-134CB4DB2E9B}" sibTransId="{B6062976-5A67-4D11-A930-D3F0C4E77696}"/>
    <dgm:cxn modelId="{2F53C9BF-C202-45E7-B202-197313DC4F9C}" type="presOf" srcId="{6E9C7258-7485-4EEE-97B7-C9EC040C88C8}" destId="{7D542FFA-946F-426B-A08A-8180280B894C}" srcOrd="0" destOrd="0" presId="urn:microsoft.com/office/officeart/2005/8/layout/gear1"/>
    <dgm:cxn modelId="{D2104CC2-ECF1-4C10-92A9-B2F828BA7279}" type="presOf" srcId="{4AE3B74E-1C53-4B4A-9E0F-515748D61EAD}" destId="{3863DA99-980B-4924-8325-DDE799A6DAD9}" srcOrd="0" destOrd="0" presId="urn:microsoft.com/office/officeart/2005/8/layout/gear1"/>
    <dgm:cxn modelId="{C2BF66F2-6C08-47F2-A60C-358A86F19CE0}" srcId="{690ABB98-D25F-45DB-A400-865F694891D1}" destId="{294104FC-BDC4-4D75-B172-30A75102B953}" srcOrd="1" destOrd="0" parTransId="{FF8CE6E1-175F-4F3E-94A5-784ED09ACB21}" sibTransId="{6E9C7258-7485-4EEE-97B7-C9EC040C88C8}"/>
    <dgm:cxn modelId="{DAEC0FFF-6349-48A6-998C-08183AD47E00}" type="presParOf" srcId="{55417990-635A-46F5-80A7-789D9D67BA0C}" destId="{3863DA99-980B-4924-8325-DDE799A6DAD9}" srcOrd="0" destOrd="0" presId="urn:microsoft.com/office/officeart/2005/8/layout/gear1"/>
    <dgm:cxn modelId="{73BF5229-CCD4-4E5C-840C-2E56023F7DD8}" type="presParOf" srcId="{55417990-635A-46F5-80A7-789D9D67BA0C}" destId="{9D42218E-F0DD-4A18-892B-B3E557467C32}" srcOrd="1" destOrd="0" presId="urn:microsoft.com/office/officeart/2005/8/layout/gear1"/>
    <dgm:cxn modelId="{2990D098-3BC1-406D-81E1-395AFECEBC14}" type="presParOf" srcId="{55417990-635A-46F5-80A7-789D9D67BA0C}" destId="{F11C9B20-4C9F-47C8-BDDC-10FCB8DD6C81}" srcOrd="2" destOrd="0" presId="urn:microsoft.com/office/officeart/2005/8/layout/gear1"/>
    <dgm:cxn modelId="{D902B43C-5A52-4E3D-AE89-8FA06CC5575E}" type="presParOf" srcId="{55417990-635A-46F5-80A7-789D9D67BA0C}" destId="{8DA8931A-258C-42C4-AFF5-058E4CDC60F5}" srcOrd="3" destOrd="0" presId="urn:microsoft.com/office/officeart/2005/8/layout/gear1"/>
    <dgm:cxn modelId="{4E088094-F9ED-4C3C-8F60-723AC9C36073}" type="presParOf" srcId="{55417990-635A-46F5-80A7-789D9D67BA0C}" destId="{56981CF8-6EFE-41DE-AB37-A4B33D9776EE}" srcOrd="4" destOrd="0" presId="urn:microsoft.com/office/officeart/2005/8/layout/gear1"/>
    <dgm:cxn modelId="{B3216994-03EC-47B1-ADAB-2C7840A5D62D}" type="presParOf" srcId="{55417990-635A-46F5-80A7-789D9D67BA0C}" destId="{48B7D104-DB38-4DD7-A22C-9762443F1DB3}" srcOrd="5" destOrd="0" presId="urn:microsoft.com/office/officeart/2005/8/layout/gear1"/>
    <dgm:cxn modelId="{A56DEE85-34D1-492C-82E7-440F45D6CD7E}" type="presParOf" srcId="{55417990-635A-46F5-80A7-789D9D67BA0C}" destId="{87A53793-A317-4C27-BF4C-CB86E6FBA458}" srcOrd="6" destOrd="0" presId="urn:microsoft.com/office/officeart/2005/8/layout/gear1"/>
    <dgm:cxn modelId="{F449C6A9-DCE0-4344-AC5D-08C6FBC358B8}" type="presParOf" srcId="{55417990-635A-46F5-80A7-789D9D67BA0C}" destId="{6579BBF9-FC95-4690-9217-D8D427845360}" srcOrd="7" destOrd="0" presId="urn:microsoft.com/office/officeart/2005/8/layout/gear1"/>
    <dgm:cxn modelId="{781D017F-3A6A-4D78-ACCF-F7DA66B535D3}" type="presParOf" srcId="{55417990-635A-46F5-80A7-789D9D67BA0C}" destId="{2291E8DB-96A2-48DF-BE3E-2678544970E6}" srcOrd="8" destOrd="0" presId="urn:microsoft.com/office/officeart/2005/8/layout/gear1"/>
    <dgm:cxn modelId="{2E844434-09F2-4461-BC07-202ACECDE55D}" type="presParOf" srcId="{55417990-635A-46F5-80A7-789D9D67BA0C}" destId="{252FAC3E-3868-481E-87BF-05226420FF50}" srcOrd="9" destOrd="0" presId="urn:microsoft.com/office/officeart/2005/8/layout/gear1"/>
    <dgm:cxn modelId="{1E5EDA32-0973-4A30-B1F5-F9865A7789DA}" type="presParOf" srcId="{55417990-635A-46F5-80A7-789D9D67BA0C}" destId="{29714C18-FEFB-42A6-84BC-9629CED23841}" srcOrd="10" destOrd="0" presId="urn:microsoft.com/office/officeart/2005/8/layout/gear1"/>
    <dgm:cxn modelId="{5C35F9AC-481E-4F0A-BE29-CD501A0ABA45}" type="presParOf" srcId="{55417990-635A-46F5-80A7-789D9D67BA0C}" destId="{7D542FFA-946F-426B-A08A-8180280B894C}" srcOrd="11" destOrd="0" presId="urn:microsoft.com/office/officeart/2005/8/layout/gear1"/>
    <dgm:cxn modelId="{9F55FCB5-4891-4A37-AEAE-A416327AB144}" type="presParOf" srcId="{55417990-635A-46F5-80A7-789D9D67BA0C}" destId="{F8EFF901-93A8-43F8-9B8D-F0A4F9F51669}" srcOrd="12" destOrd="0" presId="urn:microsoft.com/office/officeart/2005/8/layout/gear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E0C28A-0716-4881-ADEA-7FA204DE83AA}"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1DC0663C-2546-4293-BD60-871F5EE179E0}">
      <dgm:prSet phldrT="[Text]"/>
      <dgm:spPr/>
      <dgm:t>
        <a:bodyPr/>
        <a:lstStyle/>
        <a:p>
          <a:r>
            <a:rPr lang="en-US" dirty="0"/>
            <a:t>Revenue from ancillary services</a:t>
          </a:r>
        </a:p>
      </dgm:t>
    </dgm:pt>
    <dgm:pt modelId="{4C4BC34B-03AB-4EB2-B8B2-3E550E784AA1}" type="parTrans" cxnId="{D8A9F5A7-B41E-4B2F-92B3-C0719DFC9449}">
      <dgm:prSet/>
      <dgm:spPr/>
      <dgm:t>
        <a:bodyPr/>
        <a:lstStyle/>
        <a:p>
          <a:endParaRPr lang="en-US"/>
        </a:p>
      </dgm:t>
    </dgm:pt>
    <dgm:pt modelId="{95D5393F-7C9C-45D9-981E-2A0B5DAC0D2D}" type="sibTrans" cxnId="{D8A9F5A7-B41E-4B2F-92B3-C0719DFC9449}">
      <dgm:prSet/>
      <dgm:spPr/>
      <dgm:t>
        <a:bodyPr/>
        <a:lstStyle/>
        <a:p>
          <a:endParaRPr lang="en-US"/>
        </a:p>
      </dgm:t>
    </dgm:pt>
    <dgm:pt modelId="{91F3ECBB-9644-49EC-94A6-A0EA622951A0}">
      <dgm:prSet phldrT="[Text]"/>
      <dgm:spPr/>
      <dgm:t>
        <a:bodyPr/>
        <a:lstStyle/>
        <a:p>
          <a:r>
            <a:rPr lang="en-US" dirty="0"/>
            <a:t>Sale of packed products</a:t>
          </a:r>
        </a:p>
      </dgm:t>
    </dgm:pt>
    <dgm:pt modelId="{B6C99FCB-EDB9-4AB9-8290-532A4C5C2370}" type="parTrans" cxnId="{F4D7CF18-B7A9-4886-8CBF-4C5BD4F269C4}">
      <dgm:prSet/>
      <dgm:spPr/>
      <dgm:t>
        <a:bodyPr/>
        <a:lstStyle/>
        <a:p>
          <a:endParaRPr lang="en-US"/>
        </a:p>
      </dgm:t>
    </dgm:pt>
    <dgm:pt modelId="{A5932065-900A-4A35-9C67-2AC4B807CEFA}" type="sibTrans" cxnId="{F4D7CF18-B7A9-4886-8CBF-4C5BD4F269C4}">
      <dgm:prSet/>
      <dgm:spPr/>
      <dgm:t>
        <a:bodyPr/>
        <a:lstStyle/>
        <a:p>
          <a:endParaRPr lang="en-US"/>
        </a:p>
      </dgm:t>
    </dgm:pt>
    <dgm:pt modelId="{029C1AF3-1228-45C7-85B1-01EFBA8B49B3}">
      <dgm:prSet phldrT="[Text]"/>
      <dgm:spPr/>
      <dgm:t>
        <a:bodyPr/>
        <a:lstStyle/>
        <a:p>
          <a:r>
            <a:rPr lang="en-US" dirty="0"/>
            <a:t>Revenue from non-operating activities</a:t>
          </a:r>
        </a:p>
      </dgm:t>
    </dgm:pt>
    <dgm:pt modelId="{0866027E-5C01-478D-9C98-2449383A4616}" type="parTrans" cxnId="{16AE6BBB-FA1F-4D78-A416-D8EC308FC6A0}">
      <dgm:prSet/>
      <dgm:spPr/>
      <dgm:t>
        <a:bodyPr/>
        <a:lstStyle/>
        <a:p>
          <a:endParaRPr lang="en-US"/>
        </a:p>
      </dgm:t>
    </dgm:pt>
    <dgm:pt modelId="{6292A123-B526-4DDA-9FBA-B13FD97DE92A}" type="sibTrans" cxnId="{16AE6BBB-FA1F-4D78-A416-D8EC308FC6A0}">
      <dgm:prSet/>
      <dgm:spPr/>
      <dgm:t>
        <a:bodyPr/>
        <a:lstStyle/>
        <a:p>
          <a:endParaRPr lang="en-US"/>
        </a:p>
      </dgm:t>
    </dgm:pt>
    <dgm:pt modelId="{41BE2ECD-1E31-4820-B357-DE9F4C35AD05}">
      <dgm:prSet phldrT="[Text]"/>
      <dgm:spPr/>
      <dgm:t>
        <a:bodyPr/>
        <a:lstStyle/>
        <a:p>
          <a:r>
            <a:rPr lang="en-US" dirty="0"/>
            <a:t>Income of parking lots</a:t>
          </a:r>
        </a:p>
      </dgm:t>
    </dgm:pt>
    <dgm:pt modelId="{1F1895AE-219A-4C1B-8E9E-165676EABFAD}" type="parTrans" cxnId="{1EACD53D-9213-40F6-A934-C3B92F1EF707}">
      <dgm:prSet/>
      <dgm:spPr/>
      <dgm:t>
        <a:bodyPr/>
        <a:lstStyle/>
        <a:p>
          <a:endParaRPr lang="en-US"/>
        </a:p>
      </dgm:t>
    </dgm:pt>
    <dgm:pt modelId="{E52171C4-927B-4575-BC8B-E443C3DCCF18}" type="sibTrans" cxnId="{1EACD53D-9213-40F6-A934-C3B92F1EF707}">
      <dgm:prSet/>
      <dgm:spPr/>
      <dgm:t>
        <a:bodyPr/>
        <a:lstStyle/>
        <a:p>
          <a:endParaRPr lang="en-US"/>
        </a:p>
      </dgm:t>
    </dgm:pt>
    <dgm:pt modelId="{18584CB4-B9BC-4872-856F-7688630633FF}">
      <dgm:prSet/>
      <dgm:spPr/>
      <dgm:t>
        <a:bodyPr/>
        <a:lstStyle/>
        <a:p>
          <a:r>
            <a:rPr lang="en-US"/>
            <a:t>Sale of scrap / PPE</a:t>
          </a:r>
          <a:endParaRPr lang="en-US" dirty="0"/>
        </a:p>
      </dgm:t>
    </dgm:pt>
    <dgm:pt modelId="{41EDC614-A61F-43F7-AF06-5568E69E81FB}" type="parTrans" cxnId="{DA7FF0A1-968A-4697-B71E-7AE81FB7B111}">
      <dgm:prSet/>
      <dgm:spPr/>
      <dgm:t>
        <a:bodyPr/>
        <a:lstStyle/>
        <a:p>
          <a:endParaRPr lang="en-US"/>
        </a:p>
      </dgm:t>
    </dgm:pt>
    <dgm:pt modelId="{3A0DC29A-5839-499A-9B90-CE5434FDB6AB}" type="sibTrans" cxnId="{DA7FF0A1-968A-4697-B71E-7AE81FB7B111}">
      <dgm:prSet/>
      <dgm:spPr/>
      <dgm:t>
        <a:bodyPr/>
        <a:lstStyle/>
        <a:p>
          <a:endParaRPr lang="en-US"/>
        </a:p>
      </dgm:t>
    </dgm:pt>
    <dgm:pt modelId="{02B9454C-D7F0-41AC-9697-7264C7A21074}">
      <dgm:prSet phldrT="[Text]"/>
      <dgm:spPr/>
      <dgm:t>
        <a:bodyPr/>
        <a:lstStyle/>
        <a:p>
          <a:r>
            <a:rPr lang="en-US" dirty="0"/>
            <a:t>Gaming revenue</a:t>
          </a:r>
        </a:p>
      </dgm:t>
    </dgm:pt>
    <dgm:pt modelId="{6712CDE5-BB1A-430D-A503-53BD396D1123}" type="parTrans" cxnId="{36D7B1E5-5514-485C-AA1D-24A13AF9BDAF}">
      <dgm:prSet/>
      <dgm:spPr/>
      <dgm:t>
        <a:bodyPr/>
        <a:lstStyle/>
        <a:p>
          <a:endParaRPr lang="en-IN"/>
        </a:p>
      </dgm:t>
    </dgm:pt>
    <dgm:pt modelId="{24F959A8-AD2D-41BE-97B2-310F8592D70E}" type="sibTrans" cxnId="{36D7B1E5-5514-485C-AA1D-24A13AF9BDAF}">
      <dgm:prSet/>
      <dgm:spPr/>
      <dgm:t>
        <a:bodyPr/>
        <a:lstStyle/>
        <a:p>
          <a:endParaRPr lang="en-IN"/>
        </a:p>
      </dgm:t>
    </dgm:pt>
    <dgm:pt modelId="{88DBBFD0-190D-4DB8-9567-65FA54A451B4}" type="pres">
      <dgm:prSet presAssocID="{B8E0C28A-0716-4881-ADEA-7FA204DE83AA}" presName="Name0" presStyleCnt="0">
        <dgm:presLayoutVars>
          <dgm:dir/>
          <dgm:animLvl val="lvl"/>
          <dgm:resizeHandles/>
        </dgm:presLayoutVars>
      </dgm:prSet>
      <dgm:spPr/>
    </dgm:pt>
    <dgm:pt modelId="{756258FE-BEBB-4F7C-ACF0-5EE3CC282AF1}" type="pres">
      <dgm:prSet presAssocID="{1DC0663C-2546-4293-BD60-871F5EE179E0}" presName="linNode" presStyleCnt="0"/>
      <dgm:spPr/>
    </dgm:pt>
    <dgm:pt modelId="{1EBF3001-6939-4ECA-A4FB-94B300D6E45E}" type="pres">
      <dgm:prSet presAssocID="{1DC0663C-2546-4293-BD60-871F5EE179E0}" presName="parentShp" presStyleLbl="node1" presStyleIdx="0" presStyleCnt="2">
        <dgm:presLayoutVars>
          <dgm:bulletEnabled val="1"/>
        </dgm:presLayoutVars>
      </dgm:prSet>
      <dgm:spPr/>
    </dgm:pt>
    <dgm:pt modelId="{5A15168A-7DB2-44BE-932C-59CB76C6F8C7}" type="pres">
      <dgm:prSet presAssocID="{1DC0663C-2546-4293-BD60-871F5EE179E0}" presName="childShp" presStyleLbl="bgAccFollowNode1" presStyleIdx="0" presStyleCnt="2">
        <dgm:presLayoutVars>
          <dgm:bulletEnabled val="1"/>
        </dgm:presLayoutVars>
      </dgm:prSet>
      <dgm:spPr/>
    </dgm:pt>
    <dgm:pt modelId="{0B96638B-50FD-4BE6-898A-488492E4CAD9}" type="pres">
      <dgm:prSet presAssocID="{95D5393F-7C9C-45D9-981E-2A0B5DAC0D2D}" presName="spacing" presStyleCnt="0"/>
      <dgm:spPr/>
    </dgm:pt>
    <dgm:pt modelId="{268FA731-DD37-4086-B42A-FDBBF58881FF}" type="pres">
      <dgm:prSet presAssocID="{029C1AF3-1228-45C7-85B1-01EFBA8B49B3}" presName="linNode" presStyleCnt="0"/>
      <dgm:spPr/>
    </dgm:pt>
    <dgm:pt modelId="{D9C31870-920F-46E7-8C1C-DB9471785E4C}" type="pres">
      <dgm:prSet presAssocID="{029C1AF3-1228-45C7-85B1-01EFBA8B49B3}" presName="parentShp" presStyleLbl="node1" presStyleIdx="1" presStyleCnt="2">
        <dgm:presLayoutVars>
          <dgm:bulletEnabled val="1"/>
        </dgm:presLayoutVars>
      </dgm:prSet>
      <dgm:spPr/>
    </dgm:pt>
    <dgm:pt modelId="{2F90ADB7-5D1F-4F4D-87E3-1828B5A13D47}" type="pres">
      <dgm:prSet presAssocID="{029C1AF3-1228-45C7-85B1-01EFBA8B49B3}" presName="childShp" presStyleLbl="bgAccFollowNode1" presStyleIdx="1" presStyleCnt="2">
        <dgm:presLayoutVars>
          <dgm:bulletEnabled val="1"/>
        </dgm:presLayoutVars>
      </dgm:prSet>
      <dgm:spPr/>
    </dgm:pt>
  </dgm:ptLst>
  <dgm:cxnLst>
    <dgm:cxn modelId="{F4D7CF18-B7A9-4886-8CBF-4C5BD4F269C4}" srcId="{1DC0663C-2546-4293-BD60-871F5EE179E0}" destId="{91F3ECBB-9644-49EC-94A6-A0EA622951A0}" srcOrd="0" destOrd="0" parTransId="{B6C99FCB-EDB9-4AB9-8290-532A4C5C2370}" sibTransId="{A5932065-900A-4A35-9C67-2AC4B807CEFA}"/>
    <dgm:cxn modelId="{1939DA32-87CA-4156-9B99-798F5021C0A0}" type="presOf" srcId="{029C1AF3-1228-45C7-85B1-01EFBA8B49B3}" destId="{D9C31870-920F-46E7-8C1C-DB9471785E4C}" srcOrd="0" destOrd="0" presId="urn:microsoft.com/office/officeart/2005/8/layout/vList6"/>
    <dgm:cxn modelId="{1EACD53D-9213-40F6-A934-C3B92F1EF707}" srcId="{029C1AF3-1228-45C7-85B1-01EFBA8B49B3}" destId="{41BE2ECD-1E31-4820-B357-DE9F4C35AD05}" srcOrd="0" destOrd="0" parTransId="{1F1895AE-219A-4C1B-8E9E-165676EABFAD}" sibTransId="{E52171C4-927B-4575-BC8B-E443C3DCCF18}"/>
    <dgm:cxn modelId="{A860FC6D-2065-40D2-94EF-981AEE94EE30}" type="presOf" srcId="{18584CB4-B9BC-4872-856F-7688630633FF}" destId="{2F90ADB7-5D1F-4F4D-87E3-1828B5A13D47}" srcOrd="0" destOrd="1" presId="urn:microsoft.com/office/officeart/2005/8/layout/vList6"/>
    <dgm:cxn modelId="{A3B4A27C-8683-48F7-B18F-FAC069154799}" type="presOf" srcId="{41BE2ECD-1E31-4820-B357-DE9F4C35AD05}" destId="{2F90ADB7-5D1F-4F4D-87E3-1828B5A13D47}" srcOrd="0" destOrd="0" presId="urn:microsoft.com/office/officeart/2005/8/layout/vList6"/>
    <dgm:cxn modelId="{DA7FF0A1-968A-4697-B71E-7AE81FB7B111}" srcId="{029C1AF3-1228-45C7-85B1-01EFBA8B49B3}" destId="{18584CB4-B9BC-4872-856F-7688630633FF}" srcOrd="1" destOrd="0" parTransId="{41EDC614-A61F-43F7-AF06-5568E69E81FB}" sibTransId="{3A0DC29A-5839-499A-9B90-CE5434FDB6AB}"/>
    <dgm:cxn modelId="{27B52CA6-B6B8-464E-92A7-F2B1FDE16B44}" type="presOf" srcId="{1DC0663C-2546-4293-BD60-871F5EE179E0}" destId="{1EBF3001-6939-4ECA-A4FB-94B300D6E45E}" srcOrd="0" destOrd="0" presId="urn:microsoft.com/office/officeart/2005/8/layout/vList6"/>
    <dgm:cxn modelId="{D8A9F5A7-B41E-4B2F-92B3-C0719DFC9449}" srcId="{B8E0C28A-0716-4881-ADEA-7FA204DE83AA}" destId="{1DC0663C-2546-4293-BD60-871F5EE179E0}" srcOrd="0" destOrd="0" parTransId="{4C4BC34B-03AB-4EB2-B8B2-3E550E784AA1}" sibTransId="{95D5393F-7C9C-45D9-981E-2A0B5DAC0D2D}"/>
    <dgm:cxn modelId="{312B73AA-2D22-48FD-9AD4-C5028F2DB3F4}" type="presOf" srcId="{02B9454C-D7F0-41AC-9697-7264C7A21074}" destId="{2F90ADB7-5D1F-4F4D-87E3-1828B5A13D47}" srcOrd="0" destOrd="2" presId="urn:microsoft.com/office/officeart/2005/8/layout/vList6"/>
    <dgm:cxn modelId="{16AE6BBB-FA1F-4D78-A416-D8EC308FC6A0}" srcId="{B8E0C28A-0716-4881-ADEA-7FA204DE83AA}" destId="{029C1AF3-1228-45C7-85B1-01EFBA8B49B3}" srcOrd="1" destOrd="0" parTransId="{0866027E-5C01-478D-9C98-2449383A4616}" sibTransId="{6292A123-B526-4DDA-9FBA-B13FD97DE92A}"/>
    <dgm:cxn modelId="{6DB270DB-A4F8-4431-B2A6-6CB5CD6C5AB4}" type="presOf" srcId="{B8E0C28A-0716-4881-ADEA-7FA204DE83AA}" destId="{88DBBFD0-190D-4DB8-9567-65FA54A451B4}" srcOrd="0" destOrd="0" presId="urn:microsoft.com/office/officeart/2005/8/layout/vList6"/>
    <dgm:cxn modelId="{B8AA67E0-7CD9-4FB0-936A-469E3D6EC52E}" type="presOf" srcId="{91F3ECBB-9644-49EC-94A6-A0EA622951A0}" destId="{5A15168A-7DB2-44BE-932C-59CB76C6F8C7}" srcOrd="0" destOrd="0" presId="urn:microsoft.com/office/officeart/2005/8/layout/vList6"/>
    <dgm:cxn modelId="{36D7B1E5-5514-485C-AA1D-24A13AF9BDAF}" srcId="{029C1AF3-1228-45C7-85B1-01EFBA8B49B3}" destId="{02B9454C-D7F0-41AC-9697-7264C7A21074}" srcOrd="2" destOrd="0" parTransId="{6712CDE5-BB1A-430D-A503-53BD396D1123}" sibTransId="{24F959A8-AD2D-41BE-97B2-310F8592D70E}"/>
    <dgm:cxn modelId="{1BB2B8A7-7007-4FF2-9433-DB73EDF2841B}" type="presParOf" srcId="{88DBBFD0-190D-4DB8-9567-65FA54A451B4}" destId="{756258FE-BEBB-4F7C-ACF0-5EE3CC282AF1}" srcOrd="0" destOrd="0" presId="urn:microsoft.com/office/officeart/2005/8/layout/vList6"/>
    <dgm:cxn modelId="{F8984685-2124-4EAD-8119-A12A948EF9F4}" type="presParOf" srcId="{756258FE-BEBB-4F7C-ACF0-5EE3CC282AF1}" destId="{1EBF3001-6939-4ECA-A4FB-94B300D6E45E}" srcOrd="0" destOrd="0" presId="urn:microsoft.com/office/officeart/2005/8/layout/vList6"/>
    <dgm:cxn modelId="{6B0967B9-B41E-4C71-AA0C-EC50E093786F}" type="presParOf" srcId="{756258FE-BEBB-4F7C-ACF0-5EE3CC282AF1}" destId="{5A15168A-7DB2-44BE-932C-59CB76C6F8C7}" srcOrd="1" destOrd="0" presId="urn:microsoft.com/office/officeart/2005/8/layout/vList6"/>
    <dgm:cxn modelId="{6CD60555-7630-4561-BC95-C9BAE88A0B21}" type="presParOf" srcId="{88DBBFD0-190D-4DB8-9567-65FA54A451B4}" destId="{0B96638B-50FD-4BE6-898A-488492E4CAD9}" srcOrd="1" destOrd="0" presId="urn:microsoft.com/office/officeart/2005/8/layout/vList6"/>
    <dgm:cxn modelId="{691BFB28-5FD9-422E-A7B2-320A9F7F378D}" type="presParOf" srcId="{88DBBFD0-190D-4DB8-9567-65FA54A451B4}" destId="{268FA731-DD37-4086-B42A-FDBBF58881FF}" srcOrd="2" destOrd="0" presId="urn:microsoft.com/office/officeart/2005/8/layout/vList6"/>
    <dgm:cxn modelId="{6DE85040-BA37-40C8-806C-C938B4469BBE}" type="presParOf" srcId="{268FA731-DD37-4086-B42A-FDBBF58881FF}" destId="{D9C31870-920F-46E7-8C1C-DB9471785E4C}" srcOrd="0" destOrd="0" presId="urn:microsoft.com/office/officeart/2005/8/layout/vList6"/>
    <dgm:cxn modelId="{95C41DB8-D939-4A26-964E-029D1537D456}" type="presParOf" srcId="{268FA731-DD37-4086-B42A-FDBBF58881FF}" destId="{2F90ADB7-5D1F-4F4D-87E3-1828B5A13D47}"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0F75F0-973F-41CA-A658-3AF25A18280C}" type="doc">
      <dgm:prSet loTypeId="urn:microsoft.com/office/officeart/2005/8/layout/hierarchy4" loCatId="hierarchy" qsTypeId="urn:microsoft.com/office/officeart/2005/8/quickstyle/3d4" qsCatId="3D" csTypeId="urn:microsoft.com/office/officeart/2005/8/colors/colorful5" csCatId="colorful" phldr="1"/>
      <dgm:spPr/>
      <dgm:t>
        <a:bodyPr/>
        <a:lstStyle/>
        <a:p>
          <a:endParaRPr lang="en-US"/>
        </a:p>
      </dgm:t>
    </dgm:pt>
    <dgm:pt modelId="{C641859C-78D1-413F-B01A-71D19391B097}">
      <dgm:prSet phldrT="[Text]"/>
      <dgm:spPr/>
      <dgm:t>
        <a:bodyPr/>
        <a:lstStyle/>
        <a:p>
          <a:r>
            <a:rPr lang="en-US" dirty="0"/>
            <a:t>Controls over cash collections</a:t>
          </a:r>
        </a:p>
      </dgm:t>
    </dgm:pt>
    <dgm:pt modelId="{3A1CDF41-7E4D-425C-80B6-243819201AA5}" type="parTrans" cxnId="{6D903675-F455-49FE-B794-11161C08B4FF}">
      <dgm:prSet/>
      <dgm:spPr/>
      <dgm:t>
        <a:bodyPr/>
        <a:lstStyle/>
        <a:p>
          <a:endParaRPr lang="en-US"/>
        </a:p>
      </dgm:t>
    </dgm:pt>
    <dgm:pt modelId="{21E09AAD-16E3-4260-A73A-C4568E05F808}" type="sibTrans" cxnId="{6D903675-F455-49FE-B794-11161C08B4FF}">
      <dgm:prSet/>
      <dgm:spPr/>
      <dgm:t>
        <a:bodyPr/>
        <a:lstStyle/>
        <a:p>
          <a:endParaRPr lang="en-US"/>
        </a:p>
      </dgm:t>
    </dgm:pt>
    <dgm:pt modelId="{2980387D-0921-474E-A375-18925387DBDA}">
      <dgm:prSet phldrT="[Text]"/>
      <dgm:spPr/>
      <dgm:t>
        <a:bodyPr/>
        <a:lstStyle/>
        <a:p>
          <a:r>
            <a:rPr lang="en-US" dirty="0"/>
            <a:t>Cash count on daily basis</a:t>
          </a:r>
        </a:p>
      </dgm:t>
    </dgm:pt>
    <dgm:pt modelId="{A2ECFC57-59D1-4ECC-9A90-2DAC7AB43C0B}" type="parTrans" cxnId="{20D68F34-A11A-4DFF-91B9-20BA82B065CF}">
      <dgm:prSet/>
      <dgm:spPr/>
      <dgm:t>
        <a:bodyPr/>
        <a:lstStyle/>
        <a:p>
          <a:endParaRPr lang="en-US"/>
        </a:p>
      </dgm:t>
    </dgm:pt>
    <dgm:pt modelId="{5474EC5A-00BE-47FB-9722-DFD0EE0D627A}" type="sibTrans" cxnId="{20D68F34-A11A-4DFF-91B9-20BA82B065CF}">
      <dgm:prSet/>
      <dgm:spPr/>
      <dgm:t>
        <a:bodyPr/>
        <a:lstStyle/>
        <a:p>
          <a:endParaRPr lang="en-US"/>
        </a:p>
      </dgm:t>
    </dgm:pt>
    <dgm:pt modelId="{2D25BE43-0F76-4B08-A30A-408B1255751F}">
      <dgm:prSet phldrT="[Text]"/>
      <dgm:spPr/>
      <dgm:t>
        <a:bodyPr/>
        <a:lstStyle/>
        <a:p>
          <a:r>
            <a:rPr lang="en-US" dirty="0"/>
            <a:t>Cash Deposit to be made frequently</a:t>
          </a:r>
        </a:p>
      </dgm:t>
    </dgm:pt>
    <dgm:pt modelId="{7171214F-D336-4379-A7B8-0743423BF6D5}" type="parTrans" cxnId="{C2F802C5-8181-4667-B35E-7820BFD17E92}">
      <dgm:prSet/>
      <dgm:spPr/>
      <dgm:t>
        <a:bodyPr/>
        <a:lstStyle/>
        <a:p>
          <a:endParaRPr lang="en-US"/>
        </a:p>
      </dgm:t>
    </dgm:pt>
    <dgm:pt modelId="{41FF1A4E-575B-40DE-9910-4AFA6FF5B21D}" type="sibTrans" cxnId="{C2F802C5-8181-4667-B35E-7820BFD17E92}">
      <dgm:prSet/>
      <dgm:spPr/>
      <dgm:t>
        <a:bodyPr/>
        <a:lstStyle/>
        <a:p>
          <a:endParaRPr lang="en-US"/>
        </a:p>
      </dgm:t>
    </dgm:pt>
    <dgm:pt modelId="{855AAD59-0AAD-4715-A730-E43119F96950}">
      <dgm:prSet phldrT="[Text]"/>
      <dgm:spPr/>
      <dgm:t>
        <a:bodyPr/>
        <a:lstStyle/>
        <a:p>
          <a:r>
            <a:rPr lang="en-US" dirty="0"/>
            <a:t>Cashier to maintain records of each cash transactions</a:t>
          </a:r>
        </a:p>
      </dgm:t>
    </dgm:pt>
    <dgm:pt modelId="{BD12AC90-142B-42CE-B059-439BBE8352A3}" type="parTrans" cxnId="{F93FD66F-BD13-4AEB-B4F5-A4601328F251}">
      <dgm:prSet/>
      <dgm:spPr/>
      <dgm:t>
        <a:bodyPr/>
        <a:lstStyle/>
        <a:p>
          <a:endParaRPr lang="en-US"/>
        </a:p>
      </dgm:t>
    </dgm:pt>
    <dgm:pt modelId="{55F009A4-AF3E-4B66-951C-CA469C4204CB}" type="sibTrans" cxnId="{F93FD66F-BD13-4AEB-B4F5-A4601328F251}">
      <dgm:prSet/>
      <dgm:spPr/>
      <dgm:t>
        <a:bodyPr/>
        <a:lstStyle/>
        <a:p>
          <a:endParaRPr lang="en-US"/>
        </a:p>
      </dgm:t>
    </dgm:pt>
    <dgm:pt modelId="{8D75B647-AB1C-4B9E-948F-F5618DA15136}" type="pres">
      <dgm:prSet presAssocID="{900F75F0-973F-41CA-A658-3AF25A18280C}" presName="Name0" presStyleCnt="0">
        <dgm:presLayoutVars>
          <dgm:chPref val="1"/>
          <dgm:dir/>
          <dgm:animOne val="branch"/>
          <dgm:animLvl val="lvl"/>
          <dgm:resizeHandles/>
        </dgm:presLayoutVars>
      </dgm:prSet>
      <dgm:spPr/>
    </dgm:pt>
    <dgm:pt modelId="{7F33B3C3-F08C-48A1-9FC2-A31C879AEA92}" type="pres">
      <dgm:prSet presAssocID="{C641859C-78D1-413F-B01A-71D19391B097}" presName="vertOne" presStyleCnt="0"/>
      <dgm:spPr/>
    </dgm:pt>
    <dgm:pt modelId="{A8CFD2C6-EEAE-4316-85DA-3E2D9CBE9C8F}" type="pres">
      <dgm:prSet presAssocID="{C641859C-78D1-413F-B01A-71D19391B097}" presName="txOne" presStyleLbl="node0" presStyleIdx="0" presStyleCnt="1" custScaleY="44630" custLinFactNeighborX="485" custLinFactNeighborY="3067">
        <dgm:presLayoutVars>
          <dgm:chPref val="3"/>
        </dgm:presLayoutVars>
      </dgm:prSet>
      <dgm:spPr/>
    </dgm:pt>
    <dgm:pt modelId="{E20CE7B5-118F-4E04-BFF9-68D9962FBB9C}" type="pres">
      <dgm:prSet presAssocID="{C641859C-78D1-413F-B01A-71D19391B097}" presName="parTransOne" presStyleCnt="0"/>
      <dgm:spPr/>
    </dgm:pt>
    <dgm:pt modelId="{50B2A874-7EB0-4939-B2C2-848D220D804B}" type="pres">
      <dgm:prSet presAssocID="{C641859C-78D1-413F-B01A-71D19391B097}" presName="horzOne" presStyleCnt="0"/>
      <dgm:spPr/>
    </dgm:pt>
    <dgm:pt modelId="{40654D2E-1EBB-4360-9A80-505463702307}" type="pres">
      <dgm:prSet presAssocID="{2980387D-0921-474E-A375-18925387DBDA}" presName="vertTwo" presStyleCnt="0"/>
      <dgm:spPr/>
    </dgm:pt>
    <dgm:pt modelId="{55A76364-B116-41E8-A456-76065427DB97}" type="pres">
      <dgm:prSet presAssocID="{2980387D-0921-474E-A375-18925387DBDA}" presName="txTwo" presStyleLbl="node2" presStyleIdx="0" presStyleCnt="3">
        <dgm:presLayoutVars>
          <dgm:chPref val="3"/>
        </dgm:presLayoutVars>
      </dgm:prSet>
      <dgm:spPr/>
    </dgm:pt>
    <dgm:pt modelId="{7F612354-3F28-45F8-9BBA-19EB53EE11C3}" type="pres">
      <dgm:prSet presAssocID="{2980387D-0921-474E-A375-18925387DBDA}" presName="horzTwo" presStyleCnt="0"/>
      <dgm:spPr/>
    </dgm:pt>
    <dgm:pt modelId="{24515CA8-FAB5-442B-B6CC-5AD19276CAAE}" type="pres">
      <dgm:prSet presAssocID="{5474EC5A-00BE-47FB-9722-DFD0EE0D627A}" presName="sibSpaceTwo" presStyleCnt="0"/>
      <dgm:spPr/>
    </dgm:pt>
    <dgm:pt modelId="{187F513D-6C9C-4B9C-B245-C44ED7713CA1}" type="pres">
      <dgm:prSet presAssocID="{2D25BE43-0F76-4B08-A30A-408B1255751F}" presName="vertTwo" presStyleCnt="0"/>
      <dgm:spPr/>
    </dgm:pt>
    <dgm:pt modelId="{DE0A7530-9459-4C93-8A2A-6ED75EF931B4}" type="pres">
      <dgm:prSet presAssocID="{2D25BE43-0F76-4B08-A30A-408B1255751F}" presName="txTwo" presStyleLbl="node2" presStyleIdx="1" presStyleCnt="3">
        <dgm:presLayoutVars>
          <dgm:chPref val="3"/>
        </dgm:presLayoutVars>
      </dgm:prSet>
      <dgm:spPr/>
    </dgm:pt>
    <dgm:pt modelId="{7398D72E-53DA-4A4E-ADA9-5C94C3C88F6F}" type="pres">
      <dgm:prSet presAssocID="{2D25BE43-0F76-4B08-A30A-408B1255751F}" presName="horzTwo" presStyleCnt="0"/>
      <dgm:spPr/>
    </dgm:pt>
    <dgm:pt modelId="{9BA35B75-6453-48AA-A50B-4C05E380C926}" type="pres">
      <dgm:prSet presAssocID="{41FF1A4E-575B-40DE-9910-4AFA6FF5B21D}" presName="sibSpaceTwo" presStyleCnt="0"/>
      <dgm:spPr/>
    </dgm:pt>
    <dgm:pt modelId="{1C8E3BFC-00A8-4399-BB8F-0E8B1F5B187C}" type="pres">
      <dgm:prSet presAssocID="{855AAD59-0AAD-4715-A730-E43119F96950}" presName="vertTwo" presStyleCnt="0"/>
      <dgm:spPr/>
    </dgm:pt>
    <dgm:pt modelId="{124C0003-F43C-421D-A015-A8380D5F3FB2}" type="pres">
      <dgm:prSet presAssocID="{855AAD59-0AAD-4715-A730-E43119F96950}" presName="txTwo" presStyleLbl="node2" presStyleIdx="2" presStyleCnt="3">
        <dgm:presLayoutVars>
          <dgm:chPref val="3"/>
        </dgm:presLayoutVars>
      </dgm:prSet>
      <dgm:spPr/>
    </dgm:pt>
    <dgm:pt modelId="{E6570B41-5823-4843-B4C5-4F671253A33A}" type="pres">
      <dgm:prSet presAssocID="{855AAD59-0AAD-4715-A730-E43119F96950}" presName="horzTwo" presStyleCnt="0"/>
      <dgm:spPr/>
    </dgm:pt>
  </dgm:ptLst>
  <dgm:cxnLst>
    <dgm:cxn modelId="{7616571A-BF17-478E-9BA4-FD72CDC8FB75}" type="presOf" srcId="{C641859C-78D1-413F-B01A-71D19391B097}" destId="{A8CFD2C6-EEAE-4316-85DA-3E2D9CBE9C8F}" srcOrd="0" destOrd="0" presId="urn:microsoft.com/office/officeart/2005/8/layout/hierarchy4"/>
    <dgm:cxn modelId="{AB891027-1237-4F4A-AB31-90B9D1BCBAC5}" type="presOf" srcId="{900F75F0-973F-41CA-A658-3AF25A18280C}" destId="{8D75B647-AB1C-4B9E-948F-F5618DA15136}" srcOrd="0" destOrd="0" presId="urn:microsoft.com/office/officeart/2005/8/layout/hierarchy4"/>
    <dgm:cxn modelId="{20D68F34-A11A-4DFF-91B9-20BA82B065CF}" srcId="{C641859C-78D1-413F-B01A-71D19391B097}" destId="{2980387D-0921-474E-A375-18925387DBDA}" srcOrd="0" destOrd="0" parTransId="{A2ECFC57-59D1-4ECC-9A90-2DAC7AB43C0B}" sibTransId="{5474EC5A-00BE-47FB-9722-DFD0EE0D627A}"/>
    <dgm:cxn modelId="{45BD343C-3535-4CD7-935D-B788F9727153}" type="presOf" srcId="{2D25BE43-0F76-4B08-A30A-408B1255751F}" destId="{DE0A7530-9459-4C93-8A2A-6ED75EF931B4}" srcOrd="0" destOrd="0" presId="urn:microsoft.com/office/officeart/2005/8/layout/hierarchy4"/>
    <dgm:cxn modelId="{F93FD66F-BD13-4AEB-B4F5-A4601328F251}" srcId="{C641859C-78D1-413F-B01A-71D19391B097}" destId="{855AAD59-0AAD-4715-A730-E43119F96950}" srcOrd="2" destOrd="0" parTransId="{BD12AC90-142B-42CE-B059-439BBE8352A3}" sibTransId="{55F009A4-AF3E-4B66-951C-CA469C4204CB}"/>
    <dgm:cxn modelId="{6D903675-F455-49FE-B794-11161C08B4FF}" srcId="{900F75F0-973F-41CA-A658-3AF25A18280C}" destId="{C641859C-78D1-413F-B01A-71D19391B097}" srcOrd="0" destOrd="0" parTransId="{3A1CDF41-7E4D-425C-80B6-243819201AA5}" sibTransId="{21E09AAD-16E3-4260-A73A-C4568E05F808}"/>
    <dgm:cxn modelId="{DD4B9456-E134-45D5-AA27-39179B69FF34}" type="presOf" srcId="{2980387D-0921-474E-A375-18925387DBDA}" destId="{55A76364-B116-41E8-A456-76065427DB97}" srcOrd="0" destOrd="0" presId="urn:microsoft.com/office/officeart/2005/8/layout/hierarchy4"/>
    <dgm:cxn modelId="{8E364987-2E7F-4B83-BB8A-A15480D8E174}" type="presOf" srcId="{855AAD59-0AAD-4715-A730-E43119F96950}" destId="{124C0003-F43C-421D-A015-A8380D5F3FB2}" srcOrd="0" destOrd="0" presId="urn:microsoft.com/office/officeart/2005/8/layout/hierarchy4"/>
    <dgm:cxn modelId="{C2F802C5-8181-4667-B35E-7820BFD17E92}" srcId="{C641859C-78D1-413F-B01A-71D19391B097}" destId="{2D25BE43-0F76-4B08-A30A-408B1255751F}" srcOrd="1" destOrd="0" parTransId="{7171214F-D336-4379-A7B8-0743423BF6D5}" sibTransId="{41FF1A4E-575B-40DE-9910-4AFA6FF5B21D}"/>
    <dgm:cxn modelId="{D2D0787A-73DE-4810-8A16-CA98852C48D5}" type="presParOf" srcId="{8D75B647-AB1C-4B9E-948F-F5618DA15136}" destId="{7F33B3C3-F08C-48A1-9FC2-A31C879AEA92}" srcOrd="0" destOrd="0" presId="urn:microsoft.com/office/officeart/2005/8/layout/hierarchy4"/>
    <dgm:cxn modelId="{BF43717C-4B53-42F6-8157-350AF1244A42}" type="presParOf" srcId="{7F33B3C3-F08C-48A1-9FC2-A31C879AEA92}" destId="{A8CFD2C6-EEAE-4316-85DA-3E2D9CBE9C8F}" srcOrd="0" destOrd="0" presId="urn:microsoft.com/office/officeart/2005/8/layout/hierarchy4"/>
    <dgm:cxn modelId="{00F2A1BB-D941-44BC-8D99-40C32CADCFC8}" type="presParOf" srcId="{7F33B3C3-F08C-48A1-9FC2-A31C879AEA92}" destId="{E20CE7B5-118F-4E04-BFF9-68D9962FBB9C}" srcOrd="1" destOrd="0" presId="urn:microsoft.com/office/officeart/2005/8/layout/hierarchy4"/>
    <dgm:cxn modelId="{145CF51A-3E0C-4C47-860C-AC917F00C6ED}" type="presParOf" srcId="{7F33B3C3-F08C-48A1-9FC2-A31C879AEA92}" destId="{50B2A874-7EB0-4939-B2C2-848D220D804B}" srcOrd="2" destOrd="0" presId="urn:microsoft.com/office/officeart/2005/8/layout/hierarchy4"/>
    <dgm:cxn modelId="{3B24CB98-92BC-4E0E-9D58-5D1EE50B1DCC}" type="presParOf" srcId="{50B2A874-7EB0-4939-B2C2-848D220D804B}" destId="{40654D2E-1EBB-4360-9A80-505463702307}" srcOrd="0" destOrd="0" presId="urn:microsoft.com/office/officeart/2005/8/layout/hierarchy4"/>
    <dgm:cxn modelId="{4BA231A3-FA05-46D8-B58B-C65F2F68E8A0}" type="presParOf" srcId="{40654D2E-1EBB-4360-9A80-505463702307}" destId="{55A76364-B116-41E8-A456-76065427DB97}" srcOrd="0" destOrd="0" presId="urn:microsoft.com/office/officeart/2005/8/layout/hierarchy4"/>
    <dgm:cxn modelId="{E059AAB7-082C-4C7E-8747-A88D095A3ED4}" type="presParOf" srcId="{40654D2E-1EBB-4360-9A80-505463702307}" destId="{7F612354-3F28-45F8-9BBA-19EB53EE11C3}" srcOrd="1" destOrd="0" presId="urn:microsoft.com/office/officeart/2005/8/layout/hierarchy4"/>
    <dgm:cxn modelId="{F6385EDB-A244-407E-B2A9-D4AE6E774241}" type="presParOf" srcId="{50B2A874-7EB0-4939-B2C2-848D220D804B}" destId="{24515CA8-FAB5-442B-B6CC-5AD19276CAAE}" srcOrd="1" destOrd="0" presId="urn:microsoft.com/office/officeart/2005/8/layout/hierarchy4"/>
    <dgm:cxn modelId="{041CCFB7-09A6-4D51-AE10-3E3CBF07C12C}" type="presParOf" srcId="{50B2A874-7EB0-4939-B2C2-848D220D804B}" destId="{187F513D-6C9C-4B9C-B245-C44ED7713CA1}" srcOrd="2" destOrd="0" presId="urn:microsoft.com/office/officeart/2005/8/layout/hierarchy4"/>
    <dgm:cxn modelId="{7B39F8AC-24FC-4CFC-A5F8-70F8AD4C20DA}" type="presParOf" srcId="{187F513D-6C9C-4B9C-B245-C44ED7713CA1}" destId="{DE0A7530-9459-4C93-8A2A-6ED75EF931B4}" srcOrd="0" destOrd="0" presId="urn:microsoft.com/office/officeart/2005/8/layout/hierarchy4"/>
    <dgm:cxn modelId="{AC9354E9-B753-4065-9178-6100CF4A0B36}" type="presParOf" srcId="{187F513D-6C9C-4B9C-B245-C44ED7713CA1}" destId="{7398D72E-53DA-4A4E-ADA9-5C94C3C88F6F}" srcOrd="1" destOrd="0" presId="urn:microsoft.com/office/officeart/2005/8/layout/hierarchy4"/>
    <dgm:cxn modelId="{5C8BAA75-DD85-4808-B174-A7398D2332FE}" type="presParOf" srcId="{50B2A874-7EB0-4939-B2C2-848D220D804B}" destId="{9BA35B75-6453-48AA-A50B-4C05E380C926}" srcOrd="3" destOrd="0" presId="urn:microsoft.com/office/officeart/2005/8/layout/hierarchy4"/>
    <dgm:cxn modelId="{BF31FA15-2367-4364-9310-058E5CE00C96}" type="presParOf" srcId="{50B2A874-7EB0-4939-B2C2-848D220D804B}" destId="{1C8E3BFC-00A8-4399-BB8F-0E8B1F5B187C}" srcOrd="4" destOrd="0" presId="urn:microsoft.com/office/officeart/2005/8/layout/hierarchy4"/>
    <dgm:cxn modelId="{C2DACAB9-0CC7-4D48-AF34-3535D3BB70E7}" type="presParOf" srcId="{1C8E3BFC-00A8-4399-BB8F-0E8B1F5B187C}" destId="{124C0003-F43C-421D-A015-A8380D5F3FB2}" srcOrd="0" destOrd="0" presId="urn:microsoft.com/office/officeart/2005/8/layout/hierarchy4"/>
    <dgm:cxn modelId="{8C6D5817-605A-4A85-8720-3A06E5F4F5BE}" type="presParOf" srcId="{1C8E3BFC-00A8-4399-BB8F-0E8B1F5B187C}" destId="{E6570B41-5823-4843-B4C5-4F671253A33A}"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E026D57-6F76-4D3A-B5D5-59677C329BE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A846E95F-CE3A-4613-963C-E38FBF770111}">
      <dgm:prSet phldrT="[Text]"/>
      <dgm:spPr/>
      <dgm:t>
        <a:bodyPr/>
        <a:lstStyle/>
        <a:p>
          <a:r>
            <a:rPr lang="en-US" dirty="0"/>
            <a:t>Front of house</a:t>
          </a:r>
        </a:p>
      </dgm:t>
    </dgm:pt>
    <dgm:pt modelId="{02D503BB-BC4F-4378-B96B-FF8E99ADD839}" type="parTrans" cxnId="{8F2B10FA-5866-4692-B8EB-F374512637A5}">
      <dgm:prSet/>
      <dgm:spPr/>
      <dgm:t>
        <a:bodyPr/>
        <a:lstStyle/>
        <a:p>
          <a:endParaRPr lang="en-US"/>
        </a:p>
      </dgm:t>
    </dgm:pt>
    <dgm:pt modelId="{90C5DDD5-E3BF-44F9-B984-5C41E2170D30}" type="sibTrans" cxnId="{8F2B10FA-5866-4692-B8EB-F374512637A5}">
      <dgm:prSet/>
      <dgm:spPr/>
      <dgm:t>
        <a:bodyPr/>
        <a:lstStyle/>
        <a:p>
          <a:endParaRPr lang="en-US"/>
        </a:p>
      </dgm:t>
    </dgm:pt>
    <dgm:pt modelId="{F8802C93-7445-4E5B-A9D8-4FB0C5CA3239}">
      <dgm:prSet phldrT="[Text]"/>
      <dgm:spPr/>
      <dgm:t>
        <a:bodyPr/>
        <a:lstStyle/>
        <a:p>
          <a:r>
            <a:rPr lang="en-US" dirty="0"/>
            <a:t>Employees interacting with customers comes under this category.</a:t>
          </a:r>
        </a:p>
      </dgm:t>
    </dgm:pt>
    <dgm:pt modelId="{B1B64356-21FF-4B84-A9BA-5804D43C99E4}" type="parTrans" cxnId="{EDB99FB2-30AB-4568-95A8-DB04F92554C0}">
      <dgm:prSet/>
      <dgm:spPr/>
      <dgm:t>
        <a:bodyPr/>
        <a:lstStyle/>
        <a:p>
          <a:endParaRPr lang="en-US"/>
        </a:p>
      </dgm:t>
    </dgm:pt>
    <dgm:pt modelId="{988366D0-CF70-40F0-A468-BA832B33EBD2}" type="sibTrans" cxnId="{EDB99FB2-30AB-4568-95A8-DB04F92554C0}">
      <dgm:prSet/>
      <dgm:spPr/>
      <dgm:t>
        <a:bodyPr/>
        <a:lstStyle/>
        <a:p>
          <a:endParaRPr lang="en-US"/>
        </a:p>
      </dgm:t>
    </dgm:pt>
    <dgm:pt modelId="{F767D5EA-4A89-47E7-80A1-CC9FD319D4E1}">
      <dgm:prSet phldrT="[Text]"/>
      <dgm:spPr/>
      <dgm:t>
        <a:bodyPr/>
        <a:lstStyle/>
        <a:p>
          <a:r>
            <a:rPr lang="en-US" dirty="0"/>
            <a:t>Back of house</a:t>
          </a:r>
        </a:p>
      </dgm:t>
    </dgm:pt>
    <dgm:pt modelId="{AF5E426B-8195-4004-B241-C03219C6072D}" type="parTrans" cxnId="{B8093FD5-D164-4036-9DD7-2A6B59D42643}">
      <dgm:prSet/>
      <dgm:spPr/>
      <dgm:t>
        <a:bodyPr/>
        <a:lstStyle/>
        <a:p>
          <a:endParaRPr lang="en-US"/>
        </a:p>
      </dgm:t>
    </dgm:pt>
    <dgm:pt modelId="{A0C14EAE-3C4E-4A2C-8BBE-328791517D4E}" type="sibTrans" cxnId="{B8093FD5-D164-4036-9DD7-2A6B59D42643}">
      <dgm:prSet/>
      <dgm:spPr/>
      <dgm:t>
        <a:bodyPr/>
        <a:lstStyle/>
        <a:p>
          <a:endParaRPr lang="en-US"/>
        </a:p>
      </dgm:t>
    </dgm:pt>
    <dgm:pt modelId="{B8F7BAE6-ED0C-45B1-8468-ABC4B050B062}">
      <dgm:prSet phldrT="[Text]"/>
      <dgm:spPr/>
      <dgm:t>
        <a:bodyPr/>
        <a:lstStyle/>
        <a:p>
          <a:r>
            <a:rPr lang="en-US" dirty="0"/>
            <a:t>Example – list runner, bartender , waitstaff.</a:t>
          </a:r>
        </a:p>
      </dgm:t>
    </dgm:pt>
    <dgm:pt modelId="{59AE50F5-A9F0-4C9A-863B-8584FC9C78AD}" type="parTrans" cxnId="{D6C1B464-EC9C-49A0-B2DB-F8F04AB4F3D6}">
      <dgm:prSet/>
      <dgm:spPr/>
      <dgm:t>
        <a:bodyPr/>
        <a:lstStyle/>
        <a:p>
          <a:endParaRPr lang="en-US"/>
        </a:p>
      </dgm:t>
    </dgm:pt>
    <dgm:pt modelId="{7D34E366-FF1D-4460-867C-B4D81E249C2C}" type="sibTrans" cxnId="{D6C1B464-EC9C-49A0-B2DB-F8F04AB4F3D6}">
      <dgm:prSet/>
      <dgm:spPr/>
      <dgm:t>
        <a:bodyPr/>
        <a:lstStyle/>
        <a:p>
          <a:endParaRPr lang="en-US"/>
        </a:p>
      </dgm:t>
    </dgm:pt>
    <dgm:pt modelId="{C28DA199-73A9-4867-B542-DB559A385228}">
      <dgm:prSet phldrT="[Text]"/>
      <dgm:spPr/>
      <dgm:t>
        <a:bodyPr/>
        <a:lstStyle/>
        <a:p>
          <a:r>
            <a:rPr lang="en-US" dirty="0"/>
            <a:t>All employees other than front end employees are back of the house employee</a:t>
          </a:r>
        </a:p>
      </dgm:t>
    </dgm:pt>
    <dgm:pt modelId="{C073F0C7-1761-41C1-8274-600465515E46}" type="sibTrans" cxnId="{3D5F1DFE-F63F-477B-B284-9D1BE9DF18B3}">
      <dgm:prSet/>
      <dgm:spPr/>
      <dgm:t>
        <a:bodyPr/>
        <a:lstStyle/>
        <a:p>
          <a:endParaRPr lang="en-US"/>
        </a:p>
      </dgm:t>
    </dgm:pt>
    <dgm:pt modelId="{6B5C89F9-A76E-4F48-A1C6-592C75BACF09}" type="parTrans" cxnId="{3D5F1DFE-F63F-477B-B284-9D1BE9DF18B3}">
      <dgm:prSet/>
      <dgm:spPr/>
      <dgm:t>
        <a:bodyPr/>
        <a:lstStyle/>
        <a:p>
          <a:endParaRPr lang="en-US"/>
        </a:p>
      </dgm:t>
    </dgm:pt>
    <dgm:pt modelId="{3C89F991-6110-47A2-ABB9-3F23FCF2ABD0}">
      <dgm:prSet phldrT="[Text]"/>
      <dgm:spPr/>
      <dgm:t>
        <a:bodyPr/>
        <a:lstStyle/>
        <a:p>
          <a:r>
            <a:rPr lang="en-US" dirty="0"/>
            <a:t>Example – Dishwasher, Kitchen hand, Chef. </a:t>
          </a:r>
        </a:p>
      </dgm:t>
    </dgm:pt>
    <dgm:pt modelId="{C9A8AD07-B400-4A5F-B61C-F9D5737935B2}" type="sibTrans" cxnId="{C1E020C1-C50B-4343-ACC0-1E83899B8A51}">
      <dgm:prSet/>
      <dgm:spPr/>
      <dgm:t>
        <a:bodyPr/>
        <a:lstStyle/>
        <a:p>
          <a:endParaRPr lang="en-US"/>
        </a:p>
      </dgm:t>
    </dgm:pt>
    <dgm:pt modelId="{4CB77E72-6C9E-4577-B167-3782B4D95072}" type="parTrans" cxnId="{C1E020C1-C50B-4343-ACC0-1E83899B8A51}">
      <dgm:prSet/>
      <dgm:spPr/>
      <dgm:t>
        <a:bodyPr/>
        <a:lstStyle/>
        <a:p>
          <a:endParaRPr lang="en-US"/>
        </a:p>
      </dgm:t>
    </dgm:pt>
    <dgm:pt modelId="{9F50A7E5-55D2-445F-8450-7D549D38FA43}" type="pres">
      <dgm:prSet presAssocID="{1E026D57-6F76-4D3A-B5D5-59677C329BEC}" presName="linearFlow" presStyleCnt="0">
        <dgm:presLayoutVars>
          <dgm:dir/>
          <dgm:animLvl val="lvl"/>
          <dgm:resizeHandles val="exact"/>
        </dgm:presLayoutVars>
      </dgm:prSet>
      <dgm:spPr/>
    </dgm:pt>
    <dgm:pt modelId="{A001D7C1-6CAB-4B7C-B1A5-A3EE68A0B910}" type="pres">
      <dgm:prSet presAssocID="{A846E95F-CE3A-4613-963C-E38FBF770111}" presName="composite" presStyleCnt="0"/>
      <dgm:spPr/>
    </dgm:pt>
    <dgm:pt modelId="{263E1839-67BD-4709-9D2D-9BBF19C30204}" type="pres">
      <dgm:prSet presAssocID="{A846E95F-CE3A-4613-963C-E38FBF770111}" presName="parentText" presStyleLbl="alignNode1" presStyleIdx="0" presStyleCnt="2">
        <dgm:presLayoutVars>
          <dgm:chMax val="1"/>
          <dgm:bulletEnabled val="1"/>
        </dgm:presLayoutVars>
      </dgm:prSet>
      <dgm:spPr/>
    </dgm:pt>
    <dgm:pt modelId="{AED0F1D2-32C0-4487-BC1C-76DA65B9E1FD}" type="pres">
      <dgm:prSet presAssocID="{A846E95F-CE3A-4613-963C-E38FBF770111}" presName="descendantText" presStyleLbl="alignAcc1" presStyleIdx="0" presStyleCnt="2">
        <dgm:presLayoutVars>
          <dgm:bulletEnabled val="1"/>
        </dgm:presLayoutVars>
      </dgm:prSet>
      <dgm:spPr/>
    </dgm:pt>
    <dgm:pt modelId="{EFAE0293-0987-4162-BB02-B62D331369DA}" type="pres">
      <dgm:prSet presAssocID="{90C5DDD5-E3BF-44F9-B984-5C41E2170D30}" presName="sp" presStyleCnt="0"/>
      <dgm:spPr/>
    </dgm:pt>
    <dgm:pt modelId="{6B66DAB2-4010-4AEF-99F8-08DCAA0FD6C2}" type="pres">
      <dgm:prSet presAssocID="{F767D5EA-4A89-47E7-80A1-CC9FD319D4E1}" presName="composite" presStyleCnt="0"/>
      <dgm:spPr/>
    </dgm:pt>
    <dgm:pt modelId="{499A5F51-3AFB-4EFA-AD3A-E3D3519951EF}" type="pres">
      <dgm:prSet presAssocID="{F767D5EA-4A89-47E7-80A1-CC9FD319D4E1}" presName="parentText" presStyleLbl="alignNode1" presStyleIdx="1" presStyleCnt="2" custLinFactNeighborY="0">
        <dgm:presLayoutVars>
          <dgm:chMax val="1"/>
          <dgm:bulletEnabled val="1"/>
        </dgm:presLayoutVars>
      </dgm:prSet>
      <dgm:spPr/>
    </dgm:pt>
    <dgm:pt modelId="{D5DE77B5-F783-40B2-904A-ABF010DAB4D0}" type="pres">
      <dgm:prSet presAssocID="{F767D5EA-4A89-47E7-80A1-CC9FD319D4E1}" presName="descendantText" presStyleLbl="alignAcc1" presStyleIdx="1" presStyleCnt="2">
        <dgm:presLayoutVars>
          <dgm:bulletEnabled val="1"/>
        </dgm:presLayoutVars>
      </dgm:prSet>
      <dgm:spPr/>
    </dgm:pt>
  </dgm:ptLst>
  <dgm:cxnLst>
    <dgm:cxn modelId="{F26B9E18-092F-477E-9095-B32E72D31AB4}" type="presOf" srcId="{3C89F991-6110-47A2-ABB9-3F23FCF2ABD0}" destId="{D5DE77B5-F783-40B2-904A-ABF010DAB4D0}" srcOrd="0" destOrd="1" presId="urn:microsoft.com/office/officeart/2005/8/layout/chevron2"/>
    <dgm:cxn modelId="{FA746D3F-D744-4B5D-B939-DAC59428AC12}" type="presOf" srcId="{F767D5EA-4A89-47E7-80A1-CC9FD319D4E1}" destId="{499A5F51-3AFB-4EFA-AD3A-E3D3519951EF}" srcOrd="0" destOrd="0" presId="urn:microsoft.com/office/officeart/2005/8/layout/chevron2"/>
    <dgm:cxn modelId="{FB797442-7BD4-4076-9C4A-3FD94807C226}" type="presOf" srcId="{A846E95F-CE3A-4613-963C-E38FBF770111}" destId="{263E1839-67BD-4709-9D2D-9BBF19C30204}" srcOrd="0" destOrd="0" presId="urn:microsoft.com/office/officeart/2005/8/layout/chevron2"/>
    <dgm:cxn modelId="{D6C1B464-EC9C-49A0-B2DB-F8F04AB4F3D6}" srcId="{A846E95F-CE3A-4613-963C-E38FBF770111}" destId="{B8F7BAE6-ED0C-45B1-8468-ABC4B050B062}" srcOrd="1" destOrd="0" parTransId="{59AE50F5-A9F0-4C9A-863B-8584FC9C78AD}" sibTransId="{7D34E366-FF1D-4460-867C-B4D81E249C2C}"/>
    <dgm:cxn modelId="{84EF554F-5A72-4CA0-906A-ED7A774403AF}" type="presOf" srcId="{B8F7BAE6-ED0C-45B1-8468-ABC4B050B062}" destId="{AED0F1D2-32C0-4487-BC1C-76DA65B9E1FD}" srcOrd="0" destOrd="1" presId="urn:microsoft.com/office/officeart/2005/8/layout/chevron2"/>
    <dgm:cxn modelId="{93476A87-6704-46CD-B9C9-B4EBCB710B33}" type="presOf" srcId="{F8802C93-7445-4E5B-A9D8-4FB0C5CA3239}" destId="{AED0F1D2-32C0-4487-BC1C-76DA65B9E1FD}" srcOrd="0" destOrd="0" presId="urn:microsoft.com/office/officeart/2005/8/layout/chevron2"/>
    <dgm:cxn modelId="{EDB99FB2-30AB-4568-95A8-DB04F92554C0}" srcId="{A846E95F-CE3A-4613-963C-E38FBF770111}" destId="{F8802C93-7445-4E5B-A9D8-4FB0C5CA3239}" srcOrd="0" destOrd="0" parTransId="{B1B64356-21FF-4B84-A9BA-5804D43C99E4}" sibTransId="{988366D0-CF70-40F0-A468-BA832B33EBD2}"/>
    <dgm:cxn modelId="{C1E020C1-C50B-4343-ACC0-1E83899B8A51}" srcId="{F767D5EA-4A89-47E7-80A1-CC9FD319D4E1}" destId="{3C89F991-6110-47A2-ABB9-3F23FCF2ABD0}" srcOrd="1" destOrd="0" parTransId="{4CB77E72-6C9E-4577-B167-3782B4D95072}" sibTransId="{C9A8AD07-B400-4A5F-B61C-F9D5737935B2}"/>
    <dgm:cxn modelId="{46DAD4CB-7F54-4D10-9977-642BEE322A29}" type="presOf" srcId="{1E026D57-6F76-4D3A-B5D5-59677C329BEC}" destId="{9F50A7E5-55D2-445F-8450-7D549D38FA43}" srcOrd="0" destOrd="0" presId="urn:microsoft.com/office/officeart/2005/8/layout/chevron2"/>
    <dgm:cxn modelId="{B8093FD5-D164-4036-9DD7-2A6B59D42643}" srcId="{1E026D57-6F76-4D3A-B5D5-59677C329BEC}" destId="{F767D5EA-4A89-47E7-80A1-CC9FD319D4E1}" srcOrd="1" destOrd="0" parTransId="{AF5E426B-8195-4004-B241-C03219C6072D}" sibTransId="{A0C14EAE-3C4E-4A2C-8BBE-328791517D4E}"/>
    <dgm:cxn modelId="{8F2B10FA-5866-4692-B8EB-F374512637A5}" srcId="{1E026D57-6F76-4D3A-B5D5-59677C329BEC}" destId="{A846E95F-CE3A-4613-963C-E38FBF770111}" srcOrd="0" destOrd="0" parTransId="{02D503BB-BC4F-4378-B96B-FF8E99ADD839}" sibTransId="{90C5DDD5-E3BF-44F9-B984-5C41E2170D30}"/>
    <dgm:cxn modelId="{2F770EFC-807A-41F2-ADBA-66616852D1AC}" type="presOf" srcId="{C28DA199-73A9-4867-B542-DB559A385228}" destId="{D5DE77B5-F783-40B2-904A-ABF010DAB4D0}" srcOrd="0" destOrd="0" presId="urn:microsoft.com/office/officeart/2005/8/layout/chevron2"/>
    <dgm:cxn modelId="{3D5F1DFE-F63F-477B-B284-9D1BE9DF18B3}" srcId="{F767D5EA-4A89-47E7-80A1-CC9FD319D4E1}" destId="{C28DA199-73A9-4867-B542-DB559A385228}" srcOrd="0" destOrd="0" parTransId="{6B5C89F9-A76E-4F48-A1C6-592C75BACF09}" sibTransId="{C073F0C7-1761-41C1-8274-600465515E46}"/>
    <dgm:cxn modelId="{4E284B54-D684-427F-B5F4-BCEBD5996E2F}" type="presParOf" srcId="{9F50A7E5-55D2-445F-8450-7D549D38FA43}" destId="{A001D7C1-6CAB-4B7C-B1A5-A3EE68A0B910}" srcOrd="0" destOrd="0" presId="urn:microsoft.com/office/officeart/2005/8/layout/chevron2"/>
    <dgm:cxn modelId="{03886C0E-5C41-490D-96BF-3616D812A854}" type="presParOf" srcId="{A001D7C1-6CAB-4B7C-B1A5-A3EE68A0B910}" destId="{263E1839-67BD-4709-9D2D-9BBF19C30204}" srcOrd="0" destOrd="0" presId="urn:microsoft.com/office/officeart/2005/8/layout/chevron2"/>
    <dgm:cxn modelId="{2A0EE463-5938-46A2-857B-3401D53F749B}" type="presParOf" srcId="{A001D7C1-6CAB-4B7C-B1A5-A3EE68A0B910}" destId="{AED0F1D2-32C0-4487-BC1C-76DA65B9E1FD}" srcOrd="1" destOrd="0" presId="urn:microsoft.com/office/officeart/2005/8/layout/chevron2"/>
    <dgm:cxn modelId="{62CEF18E-01F3-4CBC-9E36-27B525F15522}" type="presParOf" srcId="{9F50A7E5-55D2-445F-8450-7D549D38FA43}" destId="{EFAE0293-0987-4162-BB02-B62D331369DA}" srcOrd="1" destOrd="0" presId="urn:microsoft.com/office/officeart/2005/8/layout/chevron2"/>
    <dgm:cxn modelId="{7877C898-68BE-49D4-B8C8-37ECE7FF80B5}" type="presParOf" srcId="{9F50A7E5-55D2-445F-8450-7D549D38FA43}" destId="{6B66DAB2-4010-4AEF-99F8-08DCAA0FD6C2}" srcOrd="2" destOrd="0" presId="urn:microsoft.com/office/officeart/2005/8/layout/chevron2"/>
    <dgm:cxn modelId="{D47BE313-6350-4BE3-A420-5D1BCC9F7139}" type="presParOf" srcId="{6B66DAB2-4010-4AEF-99F8-08DCAA0FD6C2}" destId="{499A5F51-3AFB-4EFA-AD3A-E3D3519951EF}" srcOrd="0" destOrd="0" presId="urn:microsoft.com/office/officeart/2005/8/layout/chevron2"/>
    <dgm:cxn modelId="{2BDD0D15-6941-40B1-8511-AEC48B806CAE}" type="presParOf" srcId="{6B66DAB2-4010-4AEF-99F8-08DCAA0FD6C2}" destId="{D5DE77B5-F783-40B2-904A-ABF010DAB4D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730BA3-A72A-425F-869E-E31FC711631A}">
      <dsp:nvSpPr>
        <dsp:cNvPr id="0" name=""/>
        <dsp:cNvSpPr/>
      </dsp:nvSpPr>
      <dsp:spPr>
        <a:xfrm>
          <a:off x="5127128" y="4668265"/>
          <a:ext cx="257133" cy="618544"/>
        </a:xfrm>
        <a:custGeom>
          <a:avLst/>
          <a:gdLst/>
          <a:ahLst/>
          <a:cxnLst/>
          <a:rect l="0" t="0" r="0" b="0"/>
          <a:pathLst>
            <a:path>
              <a:moveTo>
                <a:pt x="0" y="0"/>
              </a:moveTo>
              <a:lnTo>
                <a:pt x="128566" y="0"/>
              </a:lnTo>
              <a:lnTo>
                <a:pt x="128566" y="618544"/>
              </a:lnTo>
              <a:lnTo>
                <a:pt x="257133" y="618544"/>
              </a:lnTo>
            </a:path>
          </a:pathLst>
        </a:custGeom>
        <a:noFill/>
        <a:ln w="19050" cap="rnd"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238949" y="4960790"/>
        <a:ext cx="33493" cy="33493"/>
      </dsp:txXfrm>
    </dsp:sp>
    <dsp:sp modelId="{A701579D-953F-49FE-974B-FFF775E88414}">
      <dsp:nvSpPr>
        <dsp:cNvPr id="0" name=""/>
        <dsp:cNvSpPr/>
      </dsp:nvSpPr>
      <dsp:spPr>
        <a:xfrm>
          <a:off x="5127128" y="4617493"/>
          <a:ext cx="249748" cy="91440"/>
        </a:xfrm>
        <a:custGeom>
          <a:avLst/>
          <a:gdLst/>
          <a:ahLst/>
          <a:cxnLst/>
          <a:rect l="0" t="0" r="0" b="0"/>
          <a:pathLst>
            <a:path>
              <a:moveTo>
                <a:pt x="0" y="50772"/>
              </a:moveTo>
              <a:lnTo>
                <a:pt x="124874" y="50772"/>
              </a:lnTo>
              <a:lnTo>
                <a:pt x="124874" y="45720"/>
              </a:lnTo>
              <a:lnTo>
                <a:pt x="249748" y="45720"/>
              </a:lnTo>
            </a:path>
          </a:pathLst>
        </a:custGeom>
        <a:noFill/>
        <a:ln w="19050" cap="rnd"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245758" y="4656968"/>
        <a:ext cx="12489" cy="12489"/>
      </dsp:txXfrm>
    </dsp:sp>
    <dsp:sp modelId="{3C214E0A-D86F-43BC-BCEA-3D5E7212B285}">
      <dsp:nvSpPr>
        <dsp:cNvPr id="0" name=""/>
        <dsp:cNvSpPr/>
      </dsp:nvSpPr>
      <dsp:spPr>
        <a:xfrm>
          <a:off x="5127128" y="4049084"/>
          <a:ext cx="268743" cy="619181"/>
        </a:xfrm>
        <a:custGeom>
          <a:avLst/>
          <a:gdLst/>
          <a:ahLst/>
          <a:cxnLst/>
          <a:rect l="0" t="0" r="0" b="0"/>
          <a:pathLst>
            <a:path>
              <a:moveTo>
                <a:pt x="0" y="619181"/>
              </a:moveTo>
              <a:lnTo>
                <a:pt x="134371" y="619181"/>
              </a:lnTo>
              <a:lnTo>
                <a:pt x="134371" y="0"/>
              </a:lnTo>
              <a:lnTo>
                <a:pt x="268743" y="0"/>
              </a:lnTo>
            </a:path>
          </a:pathLst>
        </a:custGeom>
        <a:noFill/>
        <a:ln w="19050" cap="rnd"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244626" y="4341799"/>
        <a:ext cx="33749" cy="33749"/>
      </dsp:txXfrm>
    </dsp:sp>
    <dsp:sp modelId="{6C97D31A-DA73-4095-B071-1CC1FB6EC9DD}">
      <dsp:nvSpPr>
        <dsp:cNvPr id="0" name=""/>
        <dsp:cNvSpPr/>
      </dsp:nvSpPr>
      <dsp:spPr>
        <a:xfrm>
          <a:off x="2396287" y="3729652"/>
          <a:ext cx="302510" cy="938612"/>
        </a:xfrm>
        <a:custGeom>
          <a:avLst/>
          <a:gdLst/>
          <a:ahLst/>
          <a:cxnLst/>
          <a:rect l="0" t="0" r="0" b="0"/>
          <a:pathLst>
            <a:path>
              <a:moveTo>
                <a:pt x="0" y="0"/>
              </a:moveTo>
              <a:lnTo>
                <a:pt x="151255" y="0"/>
              </a:lnTo>
              <a:lnTo>
                <a:pt x="151255" y="938612"/>
              </a:lnTo>
              <a:lnTo>
                <a:pt x="302510" y="938612"/>
              </a:lnTo>
            </a:path>
          </a:pathLst>
        </a:custGeom>
        <a:noFill/>
        <a:ln w="19050" cap="rnd"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522888" y="4174304"/>
        <a:ext cx="49307" cy="49307"/>
      </dsp:txXfrm>
    </dsp:sp>
    <dsp:sp modelId="{1FF1A223-AEDB-4629-95D9-EF55DCCEE682}">
      <dsp:nvSpPr>
        <dsp:cNvPr id="0" name=""/>
        <dsp:cNvSpPr/>
      </dsp:nvSpPr>
      <dsp:spPr>
        <a:xfrm>
          <a:off x="5117631" y="2971490"/>
          <a:ext cx="278241" cy="387485"/>
        </a:xfrm>
        <a:custGeom>
          <a:avLst/>
          <a:gdLst/>
          <a:ahLst/>
          <a:cxnLst/>
          <a:rect l="0" t="0" r="0" b="0"/>
          <a:pathLst>
            <a:path>
              <a:moveTo>
                <a:pt x="0" y="0"/>
              </a:moveTo>
              <a:lnTo>
                <a:pt x="139120" y="0"/>
              </a:lnTo>
              <a:lnTo>
                <a:pt x="139120" y="387485"/>
              </a:lnTo>
              <a:lnTo>
                <a:pt x="278241" y="387485"/>
              </a:lnTo>
            </a:path>
          </a:pathLst>
        </a:custGeom>
        <a:noFill/>
        <a:ln w="19050" cap="rnd"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244825" y="3153307"/>
        <a:ext cx="23851" cy="23851"/>
      </dsp:txXfrm>
    </dsp:sp>
    <dsp:sp modelId="{AD11E8C7-07DC-43BE-9AD3-BA4A817FE2E1}">
      <dsp:nvSpPr>
        <dsp:cNvPr id="0" name=""/>
        <dsp:cNvSpPr/>
      </dsp:nvSpPr>
      <dsp:spPr>
        <a:xfrm>
          <a:off x="5117631" y="2664279"/>
          <a:ext cx="285626" cy="307211"/>
        </a:xfrm>
        <a:custGeom>
          <a:avLst/>
          <a:gdLst/>
          <a:ahLst/>
          <a:cxnLst/>
          <a:rect l="0" t="0" r="0" b="0"/>
          <a:pathLst>
            <a:path>
              <a:moveTo>
                <a:pt x="0" y="307211"/>
              </a:moveTo>
              <a:lnTo>
                <a:pt x="142813" y="307211"/>
              </a:lnTo>
              <a:lnTo>
                <a:pt x="142813" y="0"/>
              </a:lnTo>
              <a:lnTo>
                <a:pt x="285626" y="0"/>
              </a:lnTo>
            </a:path>
          </a:pathLst>
        </a:custGeom>
        <a:noFill/>
        <a:ln w="19050" cap="rnd"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249957" y="2807397"/>
        <a:ext cx="20973" cy="20973"/>
      </dsp:txXfrm>
    </dsp:sp>
    <dsp:sp modelId="{CAF87EC3-76C8-4E46-8ECD-76D15867C282}">
      <dsp:nvSpPr>
        <dsp:cNvPr id="0" name=""/>
        <dsp:cNvSpPr/>
      </dsp:nvSpPr>
      <dsp:spPr>
        <a:xfrm>
          <a:off x="2396287" y="2971490"/>
          <a:ext cx="293012" cy="758161"/>
        </a:xfrm>
        <a:custGeom>
          <a:avLst/>
          <a:gdLst/>
          <a:ahLst/>
          <a:cxnLst/>
          <a:rect l="0" t="0" r="0" b="0"/>
          <a:pathLst>
            <a:path>
              <a:moveTo>
                <a:pt x="0" y="758161"/>
              </a:moveTo>
              <a:lnTo>
                <a:pt x="146506" y="758161"/>
              </a:lnTo>
              <a:lnTo>
                <a:pt x="146506" y="0"/>
              </a:lnTo>
              <a:lnTo>
                <a:pt x="293012" y="0"/>
              </a:lnTo>
            </a:path>
          </a:pathLst>
        </a:custGeom>
        <a:noFill/>
        <a:ln w="19050" cap="rnd"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522473" y="3330251"/>
        <a:ext cx="40640" cy="40640"/>
      </dsp:txXfrm>
    </dsp:sp>
    <dsp:sp modelId="{2B504ECF-69D5-4050-BDBE-168E474D20C6}">
      <dsp:nvSpPr>
        <dsp:cNvPr id="0" name=""/>
        <dsp:cNvSpPr/>
      </dsp:nvSpPr>
      <dsp:spPr>
        <a:xfrm>
          <a:off x="2396287" y="1141749"/>
          <a:ext cx="293012" cy="794580"/>
        </a:xfrm>
        <a:custGeom>
          <a:avLst/>
          <a:gdLst/>
          <a:ahLst/>
          <a:cxnLst/>
          <a:rect l="0" t="0" r="0" b="0"/>
          <a:pathLst>
            <a:path>
              <a:moveTo>
                <a:pt x="0" y="0"/>
              </a:moveTo>
              <a:lnTo>
                <a:pt x="146506" y="0"/>
              </a:lnTo>
              <a:lnTo>
                <a:pt x="146506" y="794580"/>
              </a:lnTo>
              <a:lnTo>
                <a:pt x="293012" y="794580"/>
              </a:lnTo>
            </a:path>
          </a:pathLst>
        </a:custGeom>
        <a:noFill/>
        <a:ln w="19050" cap="rnd"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521621" y="1517867"/>
        <a:ext cx="42344" cy="42344"/>
      </dsp:txXfrm>
    </dsp:sp>
    <dsp:sp modelId="{8E1AF79B-CC66-41E6-83CC-852159B8BBD3}">
      <dsp:nvSpPr>
        <dsp:cNvPr id="0" name=""/>
        <dsp:cNvSpPr/>
      </dsp:nvSpPr>
      <dsp:spPr>
        <a:xfrm>
          <a:off x="2396287" y="1141749"/>
          <a:ext cx="293012" cy="104472"/>
        </a:xfrm>
        <a:custGeom>
          <a:avLst/>
          <a:gdLst/>
          <a:ahLst/>
          <a:cxnLst/>
          <a:rect l="0" t="0" r="0" b="0"/>
          <a:pathLst>
            <a:path>
              <a:moveTo>
                <a:pt x="0" y="0"/>
              </a:moveTo>
              <a:lnTo>
                <a:pt x="146506" y="0"/>
              </a:lnTo>
              <a:lnTo>
                <a:pt x="146506" y="104472"/>
              </a:lnTo>
              <a:lnTo>
                <a:pt x="293012" y="104472"/>
              </a:lnTo>
            </a:path>
          </a:pathLst>
        </a:custGeom>
        <a:noFill/>
        <a:ln w="19050" cap="rnd"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535016" y="1186208"/>
        <a:ext cx="15554" cy="15554"/>
      </dsp:txXfrm>
    </dsp:sp>
    <dsp:sp modelId="{EA7A5360-076A-4C10-9CAA-22369AABE452}">
      <dsp:nvSpPr>
        <dsp:cNvPr id="0" name=""/>
        <dsp:cNvSpPr/>
      </dsp:nvSpPr>
      <dsp:spPr>
        <a:xfrm>
          <a:off x="2396287" y="556114"/>
          <a:ext cx="293012" cy="585634"/>
        </a:xfrm>
        <a:custGeom>
          <a:avLst/>
          <a:gdLst/>
          <a:ahLst/>
          <a:cxnLst/>
          <a:rect l="0" t="0" r="0" b="0"/>
          <a:pathLst>
            <a:path>
              <a:moveTo>
                <a:pt x="0" y="585634"/>
              </a:moveTo>
              <a:lnTo>
                <a:pt x="146506" y="585634"/>
              </a:lnTo>
              <a:lnTo>
                <a:pt x="146506" y="0"/>
              </a:lnTo>
              <a:lnTo>
                <a:pt x="293012" y="0"/>
              </a:lnTo>
            </a:path>
          </a:pathLst>
        </a:custGeom>
        <a:noFill/>
        <a:ln w="19050" cap="rnd"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526422" y="832560"/>
        <a:ext cx="32742" cy="32742"/>
      </dsp:txXfrm>
    </dsp:sp>
    <dsp:sp modelId="{F4E6CB25-078E-4760-97AB-23236508F785}">
      <dsp:nvSpPr>
        <dsp:cNvPr id="0" name=""/>
        <dsp:cNvSpPr/>
      </dsp:nvSpPr>
      <dsp:spPr>
        <a:xfrm rot="16200000">
          <a:off x="1042859" y="925655"/>
          <a:ext cx="2274668" cy="432186"/>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Revenue</a:t>
          </a:r>
        </a:p>
      </dsp:txBody>
      <dsp:txXfrm>
        <a:off x="1042859" y="925655"/>
        <a:ext cx="2274668" cy="432186"/>
      </dsp:txXfrm>
    </dsp:sp>
    <dsp:sp modelId="{DB5D1CA3-0F08-4957-9633-E970973F3C89}">
      <dsp:nvSpPr>
        <dsp:cNvPr id="0" name=""/>
        <dsp:cNvSpPr/>
      </dsp:nvSpPr>
      <dsp:spPr>
        <a:xfrm>
          <a:off x="2689299" y="265084"/>
          <a:ext cx="2428331" cy="582060"/>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Sales</a:t>
          </a:r>
        </a:p>
      </dsp:txBody>
      <dsp:txXfrm>
        <a:off x="2689299" y="265084"/>
        <a:ext cx="2428331" cy="582060"/>
      </dsp:txXfrm>
    </dsp:sp>
    <dsp:sp modelId="{24E6D7AA-6065-47E2-A632-394C45DC7428}">
      <dsp:nvSpPr>
        <dsp:cNvPr id="0" name=""/>
        <dsp:cNvSpPr/>
      </dsp:nvSpPr>
      <dsp:spPr>
        <a:xfrm>
          <a:off x="2689299" y="955191"/>
          <a:ext cx="2428331" cy="582060"/>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Rebate on purchases</a:t>
          </a:r>
        </a:p>
      </dsp:txBody>
      <dsp:txXfrm>
        <a:off x="2689299" y="955191"/>
        <a:ext cx="2428331" cy="582060"/>
      </dsp:txXfrm>
    </dsp:sp>
    <dsp:sp modelId="{19F9F5C8-B085-4D6B-86BB-74DEA2E290E1}">
      <dsp:nvSpPr>
        <dsp:cNvPr id="0" name=""/>
        <dsp:cNvSpPr/>
      </dsp:nvSpPr>
      <dsp:spPr>
        <a:xfrm>
          <a:off x="2689299" y="1645299"/>
          <a:ext cx="2428331" cy="582060"/>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Other income</a:t>
          </a:r>
        </a:p>
      </dsp:txBody>
      <dsp:txXfrm>
        <a:off x="2689299" y="1645299"/>
        <a:ext cx="2428331" cy="582060"/>
      </dsp:txXfrm>
    </dsp:sp>
    <dsp:sp modelId="{233CA566-8CE2-43B9-A9CA-5903345FEF7E}">
      <dsp:nvSpPr>
        <dsp:cNvPr id="0" name=""/>
        <dsp:cNvSpPr/>
      </dsp:nvSpPr>
      <dsp:spPr>
        <a:xfrm rot="16200000">
          <a:off x="1042859" y="3513558"/>
          <a:ext cx="2274668" cy="432186"/>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Expenses</a:t>
          </a:r>
        </a:p>
      </dsp:txBody>
      <dsp:txXfrm>
        <a:off x="1042859" y="3513558"/>
        <a:ext cx="2274668" cy="432186"/>
      </dsp:txXfrm>
    </dsp:sp>
    <dsp:sp modelId="{169ABF4D-F0A5-468A-A1BB-03CD8693D53E}">
      <dsp:nvSpPr>
        <dsp:cNvPr id="0" name=""/>
        <dsp:cNvSpPr/>
      </dsp:nvSpPr>
      <dsp:spPr>
        <a:xfrm>
          <a:off x="2689299" y="2680460"/>
          <a:ext cx="2428331" cy="582060"/>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Cost of Goods Sold:</a:t>
          </a:r>
        </a:p>
      </dsp:txBody>
      <dsp:txXfrm>
        <a:off x="2689299" y="2680460"/>
        <a:ext cx="2428331" cy="582060"/>
      </dsp:txXfrm>
    </dsp:sp>
    <dsp:sp modelId="{08144B06-8BF9-4186-ADA0-33BEC3E28838}">
      <dsp:nvSpPr>
        <dsp:cNvPr id="0" name=""/>
        <dsp:cNvSpPr/>
      </dsp:nvSpPr>
      <dsp:spPr>
        <a:xfrm>
          <a:off x="5403258" y="2373248"/>
          <a:ext cx="2428331" cy="58206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Consumables</a:t>
          </a:r>
        </a:p>
      </dsp:txBody>
      <dsp:txXfrm>
        <a:off x="5403258" y="2373248"/>
        <a:ext cx="2428331" cy="582060"/>
      </dsp:txXfrm>
    </dsp:sp>
    <dsp:sp modelId="{E844BD1B-C154-40F7-93CC-E0EC82241FE9}">
      <dsp:nvSpPr>
        <dsp:cNvPr id="0" name=""/>
        <dsp:cNvSpPr/>
      </dsp:nvSpPr>
      <dsp:spPr>
        <a:xfrm>
          <a:off x="5395872" y="3067946"/>
          <a:ext cx="2428331" cy="58206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Foods and beverages</a:t>
          </a:r>
        </a:p>
      </dsp:txBody>
      <dsp:txXfrm>
        <a:off x="5395872" y="3067946"/>
        <a:ext cx="2428331" cy="582060"/>
      </dsp:txXfrm>
    </dsp:sp>
    <dsp:sp modelId="{A9BC4373-57DC-45A7-9E76-5D5631F69326}">
      <dsp:nvSpPr>
        <dsp:cNvPr id="0" name=""/>
        <dsp:cNvSpPr/>
      </dsp:nvSpPr>
      <dsp:spPr>
        <a:xfrm>
          <a:off x="2698797" y="4377234"/>
          <a:ext cx="2428331" cy="582060"/>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Other expenses</a:t>
          </a:r>
        </a:p>
      </dsp:txBody>
      <dsp:txXfrm>
        <a:off x="2698797" y="4377234"/>
        <a:ext cx="2428331" cy="582060"/>
      </dsp:txXfrm>
    </dsp:sp>
    <dsp:sp modelId="{F490CC84-2871-48FD-AFB4-0814F90E0ED6}">
      <dsp:nvSpPr>
        <dsp:cNvPr id="0" name=""/>
        <dsp:cNvSpPr/>
      </dsp:nvSpPr>
      <dsp:spPr>
        <a:xfrm>
          <a:off x="5395872" y="3758053"/>
          <a:ext cx="2428331" cy="58206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Rent</a:t>
          </a:r>
        </a:p>
      </dsp:txBody>
      <dsp:txXfrm>
        <a:off x="5395872" y="3758053"/>
        <a:ext cx="2428331" cy="582060"/>
      </dsp:txXfrm>
    </dsp:sp>
    <dsp:sp modelId="{17C35248-8122-4528-8D60-312750A33B90}">
      <dsp:nvSpPr>
        <dsp:cNvPr id="0" name=""/>
        <dsp:cNvSpPr/>
      </dsp:nvSpPr>
      <dsp:spPr>
        <a:xfrm>
          <a:off x="5376877" y="4372182"/>
          <a:ext cx="2428331" cy="58206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Selling and distribution</a:t>
          </a:r>
        </a:p>
      </dsp:txBody>
      <dsp:txXfrm>
        <a:off x="5376877" y="4372182"/>
        <a:ext cx="2428331" cy="582060"/>
      </dsp:txXfrm>
    </dsp:sp>
    <dsp:sp modelId="{4CE14BCD-BF1C-49DB-8F83-1ABCBA419A58}">
      <dsp:nvSpPr>
        <dsp:cNvPr id="0" name=""/>
        <dsp:cNvSpPr/>
      </dsp:nvSpPr>
      <dsp:spPr>
        <a:xfrm>
          <a:off x="5384262" y="4995779"/>
          <a:ext cx="2428331" cy="58206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Wages</a:t>
          </a:r>
        </a:p>
      </dsp:txBody>
      <dsp:txXfrm>
        <a:off x="5384262" y="4995779"/>
        <a:ext cx="2428331" cy="582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5598D-4F6F-4BD2-8458-0C8F554F5AE6}">
      <dsp:nvSpPr>
        <dsp:cNvPr id="0" name=""/>
        <dsp:cNvSpPr/>
      </dsp:nvSpPr>
      <dsp:spPr>
        <a:xfrm>
          <a:off x="2763034" y="729761"/>
          <a:ext cx="4884454" cy="4884454"/>
        </a:xfrm>
        <a:prstGeom prst="blockArc">
          <a:avLst>
            <a:gd name="adj1" fmla="val 10799015"/>
            <a:gd name="adj2" fmla="val 16200000"/>
            <a:gd name="adj3" fmla="val 4637"/>
          </a:avLst>
        </a:prstGeom>
        <a:solidFill>
          <a:schemeClr val="accent4">
            <a:hueOff val="1335015"/>
            <a:satOff val="17844"/>
            <a:lumOff val="8628"/>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40080D42-7AFC-4CEC-B0DB-49BF8175BA4F}">
      <dsp:nvSpPr>
        <dsp:cNvPr id="0" name=""/>
        <dsp:cNvSpPr/>
      </dsp:nvSpPr>
      <dsp:spPr>
        <a:xfrm>
          <a:off x="2763034" y="730444"/>
          <a:ext cx="4884454" cy="4884454"/>
        </a:xfrm>
        <a:prstGeom prst="blockArc">
          <a:avLst>
            <a:gd name="adj1" fmla="val 5400000"/>
            <a:gd name="adj2" fmla="val 10800000"/>
            <a:gd name="adj3" fmla="val 4637"/>
          </a:avLst>
        </a:prstGeom>
        <a:solidFill>
          <a:schemeClr val="accent4">
            <a:hueOff val="890010"/>
            <a:satOff val="11896"/>
            <a:lumOff val="5752"/>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CA3AE2C9-5A29-4E42-AC8F-A94793017918}">
      <dsp:nvSpPr>
        <dsp:cNvPr id="0" name=""/>
        <dsp:cNvSpPr/>
      </dsp:nvSpPr>
      <dsp:spPr>
        <a:xfrm>
          <a:off x="2763034" y="730444"/>
          <a:ext cx="4884454" cy="4884454"/>
        </a:xfrm>
        <a:prstGeom prst="blockArc">
          <a:avLst>
            <a:gd name="adj1" fmla="val 0"/>
            <a:gd name="adj2" fmla="val 5400000"/>
            <a:gd name="adj3" fmla="val 4637"/>
          </a:avLst>
        </a:prstGeom>
        <a:solidFill>
          <a:schemeClr val="accent4">
            <a:hueOff val="445005"/>
            <a:satOff val="5948"/>
            <a:lumOff val="2876"/>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162A3C7B-DA39-44B7-98DE-543A0BD60B60}">
      <dsp:nvSpPr>
        <dsp:cNvPr id="0" name=""/>
        <dsp:cNvSpPr/>
      </dsp:nvSpPr>
      <dsp:spPr>
        <a:xfrm>
          <a:off x="2763034" y="729761"/>
          <a:ext cx="4884454" cy="4884454"/>
        </a:xfrm>
        <a:prstGeom prst="blockArc">
          <a:avLst>
            <a:gd name="adj1" fmla="val 16200000"/>
            <a:gd name="adj2" fmla="val 985"/>
            <a:gd name="adj3" fmla="val 4637"/>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6ECCD735-975E-469C-BE1C-00DFCC8C36EE}">
      <dsp:nvSpPr>
        <dsp:cNvPr id="0" name=""/>
        <dsp:cNvSpPr/>
      </dsp:nvSpPr>
      <dsp:spPr>
        <a:xfrm>
          <a:off x="4081860" y="2049270"/>
          <a:ext cx="2246802" cy="2246802"/>
        </a:xfrm>
        <a:prstGeom prst="ellipse">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An accountant has to maintain</a:t>
          </a:r>
        </a:p>
      </dsp:txBody>
      <dsp:txXfrm>
        <a:off x="4410897" y="2378307"/>
        <a:ext cx="1588728" cy="1588728"/>
      </dsp:txXfrm>
    </dsp:sp>
    <dsp:sp modelId="{9F540253-DB2F-41EC-B4B3-2AC114F77C63}">
      <dsp:nvSpPr>
        <dsp:cNvPr id="0" name=""/>
        <dsp:cNvSpPr/>
      </dsp:nvSpPr>
      <dsp:spPr>
        <a:xfrm>
          <a:off x="4418881" y="0"/>
          <a:ext cx="1572761" cy="1572761"/>
        </a:xfrm>
        <a:prstGeom prst="ellipse">
          <a:avLst/>
        </a:prstGeom>
        <a:solidFill>
          <a:schemeClr val="accent4">
            <a:hueOff val="0"/>
            <a:satOff val="0"/>
            <a:lumOff val="0"/>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latin typeface="Arial" panose="020B0604020202020204" pitchFamily="34" charset="0"/>
              <a:cs typeface="Arial" panose="020B0604020202020204" pitchFamily="34" charset="0"/>
            </a:rPr>
            <a:t>Purchase register</a:t>
          </a:r>
          <a:endParaRPr lang="en-US" sz="1900" kern="1200" dirty="0">
            <a:latin typeface="Arial" panose="020B0604020202020204" pitchFamily="34" charset="0"/>
            <a:cs typeface="Arial" panose="020B0604020202020204" pitchFamily="34" charset="0"/>
          </a:endParaRPr>
        </a:p>
      </dsp:txBody>
      <dsp:txXfrm>
        <a:off x="4649207" y="230326"/>
        <a:ext cx="1112109" cy="1112109"/>
      </dsp:txXfrm>
    </dsp:sp>
    <dsp:sp modelId="{E76FC918-5B18-4113-8AEC-EF03CFAD38CE}">
      <dsp:nvSpPr>
        <dsp:cNvPr id="0" name=""/>
        <dsp:cNvSpPr/>
      </dsp:nvSpPr>
      <dsp:spPr>
        <a:xfrm>
          <a:off x="6804488" y="2386291"/>
          <a:ext cx="1572761" cy="1572761"/>
        </a:xfrm>
        <a:prstGeom prst="ellipse">
          <a:avLst/>
        </a:prstGeom>
        <a:solidFill>
          <a:schemeClr val="accent4">
            <a:hueOff val="445005"/>
            <a:satOff val="5948"/>
            <a:lumOff val="2876"/>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latin typeface="Arial" panose="020B0604020202020204" pitchFamily="34" charset="0"/>
              <a:cs typeface="Arial" panose="020B0604020202020204" pitchFamily="34" charset="0"/>
            </a:rPr>
            <a:t>Inventory register</a:t>
          </a:r>
          <a:endParaRPr lang="en-US" sz="1900" kern="1200" dirty="0">
            <a:latin typeface="Arial" panose="020B0604020202020204" pitchFamily="34" charset="0"/>
            <a:cs typeface="Arial" panose="020B0604020202020204" pitchFamily="34" charset="0"/>
          </a:endParaRPr>
        </a:p>
      </dsp:txBody>
      <dsp:txXfrm>
        <a:off x="7034814" y="2616617"/>
        <a:ext cx="1112109" cy="1112109"/>
      </dsp:txXfrm>
    </dsp:sp>
    <dsp:sp modelId="{4136EF31-7C11-47A8-A0A8-9CB87C3AE774}">
      <dsp:nvSpPr>
        <dsp:cNvPr id="0" name=""/>
        <dsp:cNvSpPr/>
      </dsp:nvSpPr>
      <dsp:spPr>
        <a:xfrm>
          <a:off x="4418881" y="4771898"/>
          <a:ext cx="1572761" cy="1572761"/>
        </a:xfrm>
        <a:prstGeom prst="ellipse">
          <a:avLst/>
        </a:prstGeom>
        <a:solidFill>
          <a:schemeClr val="accent4">
            <a:hueOff val="890010"/>
            <a:satOff val="11896"/>
            <a:lumOff val="5752"/>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latin typeface="Arial" panose="020B0604020202020204" pitchFamily="34" charset="0"/>
              <a:cs typeface="Arial" panose="020B0604020202020204" pitchFamily="34" charset="0"/>
            </a:rPr>
            <a:t>Sales register</a:t>
          </a:r>
          <a:endParaRPr lang="en-US" sz="1900" kern="1200" dirty="0">
            <a:latin typeface="Arial" panose="020B0604020202020204" pitchFamily="34" charset="0"/>
            <a:cs typeface="Arial" panose="020B0604020202020204" pitchFamily="34" charset="0"/>
          </a:endParaRPr>
        </a:p>
      </dsp:txBody>
      <dsp:txXfrm>
        <a:off x="4649207" y="5002224"/>
        <a:ext cx="1112109" cy="1112109"/>
      </dsp:txXfrm>
    </dsp:sp>
    <dsp:sp modelId="{3F320113-1B88-4228-8617-CECFCDD095E3}">
      <dsp:nvSpPr>
        <dsp:cNvPr id="0" name=""/>
        <dsp:cNvSpPr/>
      </dsp:nvSpPr>
      <dsp:spPr>
        <a:xfrm>
          <a:off x="2033273" y="2386291"/>
          <a:ext cx="1572761" cy="1572761"/>
        </a:xfrm>
        <a:prstGeom prst="ellipse">
          <a:avLst/>
        </a:prstGeom>
        <a:solidFill>
          <a:schemeClr val="accent4">
            <a:hueOff val="1335015"/>
            <a:satOff val="17844"/>
            <a:lumOff val="8628"/>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latin typeface="Arial" panose="020B0604020202020204" pitchFamily="34" charset="0"/>
              <a:cs typeface="Arial" panose="020B0604020202020204" pitchFamily="34" charset="0"/>
            </a:rPr>
            <a:t>Salary Register</a:t>
          </a:r>
          <a:endParaRPr lang="en-US" sz="1900" kern="1200" dirty="0">
            <a:latin typeface="Arial" panose="020B0604020202020204" pitchFamily="34" charset="0"/>
            <a:cs typeface="Arial" panose="020B0604020202020204" pitchFamily="34" charset="0"/>
          </a:endParaRPr>
        </a:p>
      </dsp:txBody>
      <dsp:txXfrm>
        <a:off x="2263599" y="2616617"/>
        <a:ext cx="1112109" cy="11121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3DA99-980B-4924-8325-DDE799A6DAD9}">
      <dsp:nvSpPr>
        <dsp:cNvPr id="0" name=""/>
        <dsp:cNvSpPr/>
      </dsp:nvSpPr>
      <dsp:spPr>
        <a:xfrm>
          <a:off x="4391887" y="2467050"/>
          <a:ext cx="3015284" cy="3015284"/>
        </a:xfrm>
        <a:prstGeom prst="gear9">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b="0" kern="120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Serving food</a:t>
          </a:r>
        </a:p>
      </dsp:txBody>
      <dsp:txXfrm>
        <a:off x="4998093" y="3173366"/>
        <a:ext cx="1802872" cy="1549918"/>
      </dsp:txXfrm>
    </dsp:sp>
    <dsp:sp modelId="{8DA8931A-258C-42C4-AFF5-058E4CDC60F5}">
      <dsp:nvSpPr>
        <dsp:cNvPr id="0" name=""/>
        <dsp:cNvSpPr/>
      </dsp:nvSpPr>
      <dsp:spPr>
        <a:xfrm>
          <a:off x="2511906" y="1685861"/>
          <a:ext cx="2444200" cy="2329904"/>
        </a:xfrm>
        <a:prstGeom prst="gear6">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0" kern="120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ancillary goods</a:t>
          </a:r>
        </a:p>
      </dsp:txBody>
      <dsp:txXfrm>
        <a:off x="3115081" y="2275966"/>
        <a:ext cx="1237850" cy="1149694"/>
      </dsp:txXfrm>
    </dsp:sp>
    <dsp:sp modelId="{87A53793-A317-4C27-BF4C-CB86E6FBA458}">
      <dsp:nvSpPr>
        <dsp:cNvPr id="0" name=""/>
        <dsp:cNvSpPr/>
      </dsp:nvSpPr>
      <dsp:spPr>
        <a:xfrm rot="20700000">
          <a:off x="3865806" y="241446"/>
          <a:ext cx="2148627" cy="2148627"/>
        </a:xfrm>
        <a:prstGeom prst="gear6">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0" kern="120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non-operating activities</a:t>
          </a:r>
        </a:p>
      </dsp:txBody>
      <dsp:txXfrm rot="-20700000">
        <a:off x="4337063" y="712703"/>
        <a:ext cx="1206113" cy="1206113"/>
      </dsp:txXfrm>
    </dsp:sp>
    <dsp:sp modelId="{29714C18-FEFB-42A6-84BC-9629CED23841}">
      <dsp:nvSpPr>
        <dsp:cNvPr id="0" name=""/>
        <dsp:cNvSpPr/>
      </dsp:nvSpPr>
      <dsp:spPr>
        <a:xfrm>
          <a:off x="4174428" y="2003815"/>
          <a:ext cx="3859563" cy="3859563"/>
        </a:xfrm>
        <a:prstGeom prst="circularArrow">
          <a:avLst>
            <a:gd name="adj1" fmla="val 4688"/>
            <a:gd name="adj2" fmla="val 299029"/>
            <a:gd name="adj3" fmla="val 2540241"/>
            <a:gd name="adj4" fmla="val 15810355"/>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542FFA-946F-426B-A08A-8180280B894C}">
      <dsp:nvSpPr>
        <dsp:cNvPr id="0" name=""/>
        <dsp:cNvSpPr/>
      </dsp:nvSpPr>
      <dsp:spPr>
        <a:xfrm>
          <a:off x="2249175" y="1263606"/>
          <a:ext cx="2804214" cy="280421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EFF901-93A8-43F8-9B8D-F0A4F9F51669}">
      <dsp:nvSpPr>
        <dsp:cNvPr id="0" name=""/>
        <dsp:cNvSpPr/>
      </dsp:nvSpPr>
      <dsp:spPr>
        <a:xfrm>
          <a:off x="3368807" y="-234711"/>
          <a:ext cx="3023507" cy="3023507"/>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5168A-7DB2-44BE-932C-59CB76C6F8C7}">
      <dsp:nvSpPr>
        <dsp:cNvPr id="0" name=""/>
        <dsp:cNvSpPr/>
      </dsp:nvSpPr>
      <dsp:spPr>
        <a:xfrm>
          <a:off x="4372115" y="703"/>
          <a:ext cx="6558172" cy="2743652"/>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305" tIns="27305" rIns="27305" bIns="27305" numCol="1" spcCol="1270" anchor="t" anchorCtr="0">
          <a:noAutofit/>
        </a:bodyPr>
        <a:lstStyle/>
        <a:p>
          <a:pPr marL="285750" lvl="1" indent="-285750" algn="l" defTabSz="1911350">
            <a:lnSpc>
              <a:spcPct val="90000"/>
            </a:lnSpc>
            <a:spcBef>
              <a:spcPct val="0"/>
            </a:spcBef>
            <a:spcAft>
              <a:spcPct val="15000"/>
            </a:spcAft>
            <a:buChar char="•"/>
          </a:pPr>
          <a:r>
            <a:rPr lang="en-US" sz="4300" kern="1200" dirty="0"/>
            <a:t>Sale of packed products</a:t>
          </a:r>
        </a:p>
      </dsp:txBody>
      <dsp:txXfrm>
        <a:off x="4372115" y="343660"/>
        <a:ext cx="5529303" cy="2057739"/>
      </dsp:txXfrm>
    </dsp:sp>
    <dsp:sp modelId="{1EBF3001-6939-4ECA-A4FB-94B300D6E45E}">
      <dsp:nvSpPr>
        <dsp:cNvPr id="0" name=""/>
        <dsp:cNvSpPr/>
      </dsp:nvSpPr>
      <dsp:spPr>
        <a:xfrm>
          <a:off x="0" y="703"/>
          <a:ext cx="4372115" cy="27436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en-US" sz="5000" kern="1200" dirty="0"/>
            <a:t>Revenue from ancillary services</a:t>
          </a:r>
        </a:p>
      </dsp:txBody>
      <dsp:txXfrm>
        <a:off x="133934" y="134637"/>
        <a:ext cx="4104247" cy="2475784"/>
      </dsp:txXfrm>
    </dsp:sp>
    <dsp:sp modelId="{2F90ADB7-5D1F-4F4D-87E3-1828B5A13D47}">
      <dsp:nvSpPr>
        <dsp:cNvPr id="0" name=""/>
        <dsp:cNvSpPr/>
      </dsp:nvSpPr>
      <dsp:spPr>
        <a:xfrm>
          <a:off x="4372115" y="3018721"/>
          <a:ext cx="6558172" cy="2743652"/>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305" tIns="27305" rIns="27305" bIns="27305" numCol="1" spcCol="1270" anchor="t" anchorCtr="0">
          <a:noAutofit/>
        </a:bodyPr>
        <a:lstStyle/>
        <a:p>
          <a:pPr marL="285750" lvl="1" indent="-285750" algn="l" defTabSz="1911350">
            <a:lnSpc>
              <a:spcPct val="90000"/>
            </a:lnSpc>
            <a:spcBef>
              <a:spcPct val="0"/>
            </a:spcBef>
            <a:spcAft>
              <a:spcPct val="15000"/>
            </a:spcAft>
            <a:buChar char="•"/>
          </a:pPr>
          <a:r>
            <a:rPr lang="en-US" sz="4300" kern="1200" dirty="0"/>
            <a:t>Income of parking lots</a:t>
          </a:r>
        </a:p>
        <a:p>
          <a:pPr marL="285750" lvl="1" indent="-285750" algn="l" defTabSz="1911350">
            <a:lnSpc>
              <a:spcPct val="90000"/>
            </a:lnSpc>
            <a:spcBef>
              <a:spcPct val="0"/>
            </a:spcBef>
            <a:spcAft>
              <a:spcPct val="15000"/>
            </a:spcAft>
            <a:buChar char="•"/>
          </a:pPr>
          <a:r>
            <a:rPr lang="en-US" sz="4300" kern="1200"/>
            <a:t>Sale of scrap / PPE</a:t>
          </a:r>
          <a:endParaRPr lang="en-US" sz="4300" kern="1200" dirty="0"/>
        </a:p>
        <a:p>
          <a:pPr marL="285750" lvl="1" indent="-285750" algn="l" defTabSz="1911350">
            <a:lnSpc>
              <a:spcPct val="90000"/>
            </a:lnSpc>
            <a:spcBef>
              <a:spcPct val="0"/>
            </a:spcBef>
            <a:spcAft>
              <a:spcPct val="15000"/>
            </a:spcAft>
            <a:buChar char="•"/>
          </a:pPr>
          <a:r>
            <a:rPr lang="en-US" sz="4300" kern="1200" dirty="0"/>
            <a:t>Gaming revenue</a:t>
          </a:r>
        </a:p>
      </dsp:txBody>
      <dsp:txXfrm>
        <a:off x="4372115" y="3361678"/>
        <a:ext cx="5529303" cy="2057739"/>
      </dsp:txXfrm>
    </dsp:sp>
    <dsp:sp modelId="{D9C31870-920F-46E7-8C1C-DB9471785E4C}">
      <dsp:nvSpPr>
        <dsp:cNvPr id="0" name=""/>
        <dsp:cNvSpPr/>
      </dsp:nvSpPr>
      <dsp:spPr>
        <a:xfrm>
          <a:off x="0" y="3018721"/>
          <a:ext cx="4372115" cy="27436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en-US" sz="5000" kern="1200" dirty="0"/>
            <a:t>Revenue from non-operating activities</a:t>
          </a:r>
        </a:p>
      </dsp:txBody>
      <dsp:txXfrm>
        <a:off x="133934" y="3152655"/>
        <a:ext cx="4104247" cy="24757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FD2C6-EEAE-4316-85DA-3E2D9CBE9C8F}">
      <dsp:nvSpPr>
        <dsp:cNvPr id="0" name=""/>
        <dsp:cNvSpPr/>
      </dsp:nvSpPr>
      <dsp:spPr>
        <a:xfrm>
          <a:off x="7374" y="13689"/>
          <a:ext cx="10252360" cy="1669410"/>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dirty="0"/>
            <a:t>Controls over cash collections</a:t>
          </a:r>
        </a:p>
      </dsp:txBody>
      <dsp:txXfrm>
        <a:off x="56269" y="62584"/>
        <a:ext cx="10154570" cy="1571620"/>
      </dsp:txXfrm>
    </dsp:sp>
    <dsp:sp modelId="{55A76364-B116-41E8-A456-76065427DB97}">
      <dsp:nvSpPr>
        <dsp:cNvPr id="0" name=""/>
        <dsp:cNvSpPr/>
      </dsp:nvSpPr>
      <dsp:spPr>
        <a:xfrm>
          <a:off x="3687" y="2043142"/>
          <a:ext cx="3236225" cy="3740556"/>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Cash count on daily basis</a:t>
          </a:r>
        </a:p>
      </dsp:txBody>
      <dsp:txXfrm>
        <a:off x="98473" y="2137928"/>
        <a:ext cx="3046653" cy="3550984"/>
      </dsp:txXfrm>
    </dsp:sp>
    <dsp:sp modelId="{DE0A7530-9459-4C93-8A2A-6ED75EF931B4}">
      <dsp:nvSpPr>
        <dsp:cNvPr id="0" name=""/>
        <dsp:cNvSpPr/>
      </dsp:nvSpPr>
      <dsp:spPr>
        <a:xfrm>
          <a:off x="3511754" y="2043142"/>
          <a:ext cx="3236225" cy="3740556"/>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Cash Deposit to be made frequently</a:t>
          </a:r>
        </a:p>
      </dsp:txBody>
      <dsp:txXfrm>
        <a:off x="3606540" y="2137928"/>
        <a:ext cx="3046653" cy="3550984"/>
      </dsp:txXfrm>
    </dsp:sp>
    <dsp:sp modelId="{124C0003-F43C-421D-A015-A8380D5F3FB2}">
      <dsp:nvSpPr>
        <dsp:cNvPr id="0" name=""/>
        <dsp:cNvSpPr/>
      </dsp:nvSpPr>
      <dsp:spPr>
        <a:xfrm>
          <a:off x="7019822" y="2043142"/>
          <a:ext cx="3236225" cy="3740556"/>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Cashier to maintain records of each cash transactions</a:t>
          </a:r>
        </a:p>
      </dsp:txBody>
      <dsp:txXfrm>
        <a:off x="7114608" y="2137928"/>
        <a:ext cx="3046653" cy="35509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3E1839-67BD-4709-9D2D-9BBF19C30204}">
      <dsp:nvSpPr>
        <dsp:cNvPr id="0" name=""/>
        <dsp:cNvSpPr/>
      </dsp:nvSpPr>
      <dsp:spPr>
        <a:xfrm rot="5400000">
          <a:off x="-413198" y="416192"/>
          <a:ext cx="2754653" cy="1928257"/>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Front of house</a:t>
          </a:r>
        </a:p>
      </dsp:txBody>
      <dsp:txXfrm rot="-5400000">
        <a:off x="1" y="967123"/>
        <a:ext cx="1928257" cy="826396"/>
      </dsp:txXfrm>
    </dsp:sp>
    <dsp:sp modelId="{AED0F1D2-32C0-4487-BC1C-76DA65B9E1FD}">
      <dsp:nvSpPr>
        <dsp:cNvPr id="0" name=""/>
        <dsp:cNvSpPr/>
      </dsp:nvSpPr>
      <dsp:spPr>
        <a:xfrm rot="5400000">
          <a:off x="4540431" y="-2609179"/>
          <a:ext cx="1790524" cy="7014872"/>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Employees interacting with customers comes under this category.</a:t>
          </a:r>
        </a:p>
        <a:p>
          <a:pPr marL="285750" lvl="1" indent="-285750" algn="l" defTabSz="1244600">
            <a:lnSpc>
              <a:spcPct val="90000"/>
            </a:lnSpc>
            <a:spcBef>
              <a:spcPct val="0"/>
            </a:spcBef>
            <a:spcAft>
              <a:spcPct val="15000"/>
            </a:spcAft>
            <a:buChar char="•"/>
          </a:pPr>
          <a:r>
            <a:rPr lang="en-US" sz="2800" kern="1200" dirty="0"/>
            <a:t>Example – list runner, bartender , waitstaff.</a:t>
          </a:r>
        </a:p>
      </dsp:txBody>
      <dsp:txXfrm rot="-5400000">
        <a:off x="1928257" y="90401"/>
        <a:ext cx="6927466" cy="1615712"/>
      </dsp:txXfrm>
    </dsp:sp>
    <dsp:sp modelId="{499A5F51-3AFB-4EFA-AD3A-E3D3519951EF}">
      <dsp:nvSpPr>
        <dsp:cNvPr id="0" name=""/>
        <dsp:cNvSpPr/>
      </dsp:nvSpPr>
      <dsp:spPr>
        <a:xfrm rot="5400000">
          <a:off x="-413198" y="2888881"/>
          <a:ext cx="2754653" cy="1928257"/>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Back of house</a:t>
          </a:r>
        </a:p>
      </dsp:txBody>
      <dsp:txXfrm rot="-5400000">
        <a:off x="1" y="3439812"/>
        <a:ext cx="1928257" cy="826396"/>
      </dsp:txXfrm>
    </dsp:sp>
    <dsp:sp modelId="{D5DE77B5-F783-40B2-904A-ABF010DAB4D0}">
      <dsp:nvSpPr>
        <dsp:cNvPr id="0" name=""/>
        <dsp:cNvSpPr/>
      </dsp:nvSpPr>
      <dsp:spPr>
        <a:xfrm rot="5400000">
          <a:off x="4540431" y="-136490"/>
          <a:ext cx="1790524" cy="7014872"/>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All employees other than front end employees are back of the house employee</a:t>
          </a:r>
        </a:p>
        <a:p>
          <a:pPr marL="285750" lvl="1" indent="-285750" algn="l" defTabSz="1244600">
            <a:lnSpc>
              <a:spcPct val="90000"/>
            </a:lnSpc>
            <a:spcBef>
              <a:spcPct val="0"/>
            </a:spcBef>
            <a:spcAft>
              <a:spcPct val="15000"/>
            </a:spcAft>
            <a:buChar char="•"/>
          </a:pPr>
          <a:r>
            <a:rPr lang="en-US" sz="2800" kern="1200" dirty="0"/>
            <a:t>Example – Dishwasher, Kitchen hand, Chef. </a:t>
          </a:r>
        </a:p>
      </dsp:txBody>
      <dsp:txXfrm rot="-5400000">
        <a:off x="1928257" y="2563090"/>
        <a:ext cx="6927466" cy="1615712"/>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6T06:57:13.522"/>
    </inkml:context>
    <inkml:brush xml:id="br0">
      <inkml:brushProperty name="width" value="0.035" units="cm"/>
      <inkml:brushProperty name="height" value="0.035" units="cm"/>
      <inkml:brushProperty name="color" value="#FFFFFF"/>
    </inkml:brush>
  </inkml:definitions>
  <inkml:trace contextRef="#ctx0" brushRef="#br0">2130 384 24575,'-470'26'0,"274"-10"0,-546 33 0,963-51 0,-94 4 0,147-2-39,1297-25-576,-1521 22 615,-48 2 0,-12 0 0,-78-1 0,-1065 2 654,1976-66-654,-596 27 0,-223 38 0,1 0 0,-1 0 0,1 0 0,-1-1 0,0 0 0,1 0 0,5-3 0,-10 5 0,0-1 0,0 1 0,0 0 0,0 0 0,0-1 0,0 1 0,0 0 0,0 0 0,0-1 0,0 1 0,0 0 0,0 0 0,0 0 0,0-1 0,0 1 0,0 0 0,0 0 0,0-1 0,-1 1 0,1 0 0,0 0 0,0 0 0,0-1 0,0 1 0,0 0 0,0 0 0,-1 0 0,1 0 0,0-1 0,0 1 0,0 0 0,-1 0 0,1 0 0,0 0 0,0 0 0,0 0 0,-1 0 0,1 0 0,0-1 0,0 1 0,0 0 0,-1 0 0,1 0 0,0 0 0,0 0 0,-1 0 0,-33-6 0,-263-7 0,227 12 0,-1623 77-1220,1606-67 1220,83-7 0,19 0 0,38 1 0,1125-77 0,-1024 60 0,506-49 1220,-658 62-1220,-8 1 0,-24-1 0,-56 0 0,-349 1-176,-543 9-411,861-2 587,74 3 0,43-10 0,0 0 0,0 0 0,0 0 0,-1 0 0,1 0 0,0 0 0,0 1 0,0-1 0,0 0 0,0 0 0,0 0 0,0 0 0,0 0 0,0 0 0,-1 0 0,1 1 0,0-1 0,0 0 0,0 0 0,0 0 0,0 0 0,0 0 0,0 1 0,0-1 0,0 0 0,0 0 0,0 0 0,0 0 0,0 0 0,0 1 0,0-1 0,0 0 0,0 0 0,1 0 0,-1 0 0,0 0 0,0 0 0,0 1 0,0-1 0,0 0 0,0 0 0,0 0 0,0 0 0,0 0 0,1 0 0,-1 0 0,0 0 0,0 1 0,0-1 0,0 0 0,0 0 0,0 0 0,1 0 0,-1 0 0,0 0 0,0 0 0,0 0 0,0 0 0,0 0 0,1 0 0,-1 0 0,27 7 0,84 5 0,185-3 0,-169-8 0,1462-28-541,-1246-10 518,-268 18 23,-51 6 7,-24 13-8,0 0 1,0 0 0,0 0-1,0-1 1,0 1-1,0 0 1,1 0 0,-1-1-1,0 1 1,0 0-1,0 0 1,0-1 0,0 1-1,0 0 1,0 0-1,0-1 1,0 1 0,0 0-1,0-1 1,0 1-1,0 0 1,0 0 0,-1-1-1,1 1 1,0 0-1,0 0 1,0 0 0,0-1-1,0 1 1,0 0-1,-1 0 1,1-1 0,0 1-1,0 0 1,0 0-1,-1 0 1,1 0 0,0-1-1,0 1 1,0 0-1,-1 0 1,1 0 0,-5-2 32,0 0 0,0 0 1,0 1-1,0 0 0,-1 0 1,-8 0-1,-174-4 1054,133 5-1090,-197 0 4,-107 3-406,-113 14-1215,-469 52-187,9 59 608,710-81 1200,205-43 0,0 1 0,0 0 0,-32 16 0,49-21 0,-1 0 0,1 0 0,0 0 0,-1 0 0,1 1 0,-1-1 0,1 0 0,0 0 0,-1 1 0,1-1 0,0 0 0,-1 1 0,1-1 0,0 0 0,-1 1 0,1-1 0,0 1 0,0-1 0,-1 0 0,1 1 0,0-1 0,0 1 0,0-1 0,0 1 0,0-1 0,0 0 0,-1 1 0,1-1 0,0 1 0,0-1 0,0 1 0,1-1 0,-1 1 0,19 9 0,27-2 0,0-2 0,1-3 0,77-3 0,-56 0 0,243-6 108,96-17 324,1526-169-69,-1591 149-388,40-13-103,-317 42 128,-58 10 31,-16 1 183,-28 0 431,-63 3 0,33 1-271,-505 12 1798,-754 115-3061,1279-121 889,22-4 0,0 0 0,1 2 0,0 1 0,0 1 0,-27 11 0,51-18 0,-1 0 0,1 0 0,-1 0 0,1 0 0,-1 0 0,1 0 0,-1 1 0,1-1 0,0 0 0,-1 0 0,1 0 0,-1 1 0,1-1 0,0 0 0,-1 0 0,1 1 0,-1-1 0,1 0 0,0 1 0,0-1 0,-1 0 0,1 1 0,0-1 0,-1 0 0,1 1 0,0-1 0,0 1 0,0-1 0,0 1 0,-1-1 0,1 0 0,0 1 0,0-1 0,0 1 0,0-1 0,0 1 0,0-1 0,0 1 0,0-1 0,0 1 0,0-1 0,0 1 0,1-1 0,-1 0 0,0 1 0,0-1 0,0 1 0,0-1 0,1 1 0,-1-1 0,0 0 0,1 1 0,-1-1 0,0 0 0,0 1 0,1-1 0,-1 0 0,1 1 0,10 4 0,-1-1 0,1 0 0,0-1 0,0 0 0,1-1 0,-1 0 0,0 0 0,1-1 0,19-2 0,4 3 0,140 4 16,317-31 1,165-72 15,-160-10-32,-483 104 0,1-2 0,-1 1 0,1-2 0,-1 0 0,19-11 0,-33 16 0,1 1 0,-1 0 0,0 0 0,1-1 0,-1 1 0,1 0 0,-1 0 0,0-1 0,1 1 0,-1 0 0,0-1 0,0 1 0,1-1 0,-1 1 0,0 0 0,0-1 0,0 1 0,1-1 0,-1 1 0,0-1 0,0 1 0,0 0 0,0-1 0,0 1 0,0-1 0,0 1 0,0-1 0,0 1 0,0-1 0,0 1 0,0-1 0,0 1 0,0 0 0,-1-1 0,1 1 0,0-1 0,0 1 0,0 0 0,-1-1 0,1 0 0,-3 0 0,1-1 0,0 0 0,-1 1 0,1 0 0,-1 0 0,0 0 0,1 0 0,-1 0 0,-5-1 0,-38-6 0,-70-3 0,-1108-1-918,1087 14 975,5 0 611,119-1-605,-23 0 45,76 1-113,1698 29 364,-1670-32-359,-68 1 0,0 0 0,0 0 0,0 0 0,0 0 0,0 0 0,0 0 0,0 0 0,0 0 0,0 0 0,0 0 0,0-1 0,0 1 0,0 0 0,0 0 0,0 0 0,0 0 0,0 0 0,0 0 0,0 0 0,0 0 0,0 0 0,0 0 0,0 0 0,0 0 0,0 0 0,0 0 0,0-1 0,0 1 0,0 0 0,0 0 0,0 0 0,0 0 0,0 0 0,0 0 0,0 0 0,0 0 0,0 0 0,1 0 0,-1 0 0,0 0 0,0 0 0,0 0 0,0 0 0,0 0 0,0 0 0,-14-5 0,-33-5 0,-807-68-190,-5 57 0,604 18 190,-281 34 0,425-12 0,83-6 0,28-13 0,0 0 0,0 0 0,-1 1 0,1-1 0,0 0 0,0 0 0,0 1 0,-1-1 0,1 0 0,0 1 0,0-1 0,0 0 0,0 0 0,0 1 0,-1-1 0,1 0 0,0 1 0,0-1 0,0 0 0,0 1 0,0-1 0,0 0 0,0 1 0,0-1 0,0 0 0,0 1 0,0-1 0,1 0 0,-1 1 0,0-1 0,0 0 0,0 1 0,0-1 0,0 0 0,1 0 0,-1 1 0,0-1 0,0 0 0,1 1 0,3 2 0,1 0 0,0 0 0,0-1 0,0 1 0,0-1 0,1 0 0,6 1 0,52 15 0,127 17 0,74-10 0,-217-22 0,532 28 274,-416-31-137,251-31 1,-395 29-138,108-22 0,-117 21 0,0 0 0,0-1 0,0 0 0,-1-1 0,0 0 0,0-1 0,0 0 0,15-12 0,-24 17 0,0 1 0,-1-1 0,1 1 0,0-1 0,0 1 0,-1-1 0,1 0 0,0 1 0,-1-1 0,1 0 0,0 1 0,-1-1 0,1 0 0,-1 0 0,0 0 0,1 1 0,-1-1 0,0 0 0,1 0 0,-1 0 0,0 0 0,0 0 0,0 0 0,0 0 0,1 0 0,-1 0 0,-1 1 0,1-1 0,0 0 0,0 0 0,0 0 0,0 0 0,-1 0 0,0-1 0,-1 0 0,0 0 0,-1 0 0,1 1 0,-1-1 0,1 1 0,-1-1 0,0 1 0,0 0 0,0 0 0,0 0 0,-5 0 0,-65-11 54,-1 3 0,0 4 0,-101 4 0,95 2-1079,-24-1-5801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6T06:57:36.471"/>
    </inkml:context>
    <inkml:brush xml:id="br0">
      <inkml:brushProperty name="width" value="0.35" units="cm"/>
      <inkml:brushProperty name="height" value="0.35" units="cm"/>
      <inkml:brushProperty name="color" value="#FFFFFF"/>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6T06:57:40.862"/>
    </inkml:context>
    <inkml:brush xml:id="br0">
      <inkml:brushProperty name="width" value="0.35" units="cm"/>
      <inkml:brushProperty name="height" value="0.35" units="cm"/>
      <inkml:brushProperty name="color" value="#FFFFFF"/>
    </inkml:brush>
  </inkml:definitions>
  <inkml:trace contextRef="#ctx0" brushRef="#br0">1190 504 24575,'20'-6'0,"-1"2"0,1 0 0,24-1 0,2 0 0,1375-146 0,-1029 139 0,186-19 0,-542 25 0,-48 6 0,-62 6 0,-406 57 0,268-32 0,137-25 0,0-3 0,0-4 0,0-3 0,-120-22 0,-64-26 0,129 13 0,89 24 0,0 3 0,-1 1 0,0 2 0,-52-4 0,40 7 0,1-3 0,0-2 0,-95-32 0,21 5 0,48 16 0,43 10 0,-1 2 0,-1 1 0,1 2 0,-75-4 0,59 9 0,-61-10 0,-44-2 0,30 17 0,-1 6 0,-138 27 0,245-32 0,-75 15 0,90-17 0,1 0 0,-1 0 0,0 1 0,1 0 0,0 0 0,-1 0 0,1 1 0,1 0 0,-1 0 0,-10 10 0,13-10 0,0 1 0,1 1 0,-1-1 0,1 0 0,0 0 0,0 1 0,1-1 0,-1 1 0,1 0 0,1-1 0,-1 1 0,1 9 0,5 75 0,-3-78 0,-1-3 0,0-1 0,1 1 0,0-1 0,1 1 0,-1-1 0,2 0 0,-1 0 0,1 0 0,1 0 0,-1-1 0,1 0 0,0 0 0,1 0 0,0 0 0,0-1 0,0 0 0,1 0 0,0-1 0,0 0 0,9 5 0,8 3 0,1-2 0,0 0 0,1-2 0,1-1 0,28 6 0,42 12 0,-54-13 0,1-2 0,87 11 0,-11-16 0,167-11 0,-282 4 0,-1 1 0,1-1 0,-1 0 0,1-1 0,-1 1 0,0-1 0,8-4 0,-11 6 0,0 0 0,-1-1 0,1 1 0,0-1 0,-1 1 0,1 0 0,0-1 0,-1 0 0,1 1 0,-1-1 0,1 1 0,-1-1 0,0 0 0,1 1 0,-1-1 0,0 0 0,1 1 0,-1-1 0,0 0 0,0 1 0,1-1 0,-1 0 0,0 0 0,0 0 0,0 1 0,0-1 0,0 0 0,0 0 0,0 1 0,0-1 0,-1 0 0,1 0 0,0 1 0,0-1 0,-1 0 0,1 1 0,0-1 0,-1 0 0,1 1 0,0-1 0,-1 0 0,1 1 0,-1-1 0,1 1 0,-1-1 0,0 1 0,1-1 0,-1 1 0,1-1 0,-1 1 0,0 0 0,-1-1 0,-6-4 0,0 0 0,-1 0 0,1 1 0,-1 0 0,0 1 0,0 0 0,-1 1 0,1-1 0,-17 0 0,-94-4 0,88 7 0,-187-14 0,-37 0 0,254 13 0,0 1 0,0 0 0,0 0 0,0 0 0,0 0 0,0 0 0,0 0 0,0 1 0,1-1 0,-1 1 0,0-1 0,0 1 0,0 0 0,0 0 0,-1 1 0,3-2 0,0 1 0,-1 0 0,1-1 0,0 1 0,0-1 0,0 1 0,0 0 0,1-1 0,-1 1 0,0-1 0,0 1 0,0-1 0,0 1 0,1-1 0,-1 1 0,0-1 0,0 1 0,1-1 0,-1 1 0,0-1 0,1 1 0,-1-1 0,1 1 0,-1-1 0,0 0 0,1 1 0,-1-1 0,1 0 0,-1 1 0,2-1 0,7 7 0,1-1 0,0-1 0,19 8 0,5-2 0,1-2 0,0-1 0,0-2 0,0-1 0,0-2 0,1-1 0,0-3 0,67-7 0,-96 7 14,0 0-1,0-1 0,0 1 0,0-1 1,0-1-1,-1 1 0,1-1 1,8-5-1,-13 5-87,1 1-1,0 0 1,-1 0 0,0-1 0,1 1-1,-1-1 1,0 0 0,0 0 0,-1 1-1,1-1 1,-1-1 0,1 1 0,-1 0-1,0 0 1,0 0 0,0-1 0,-1 1-1,1 0 1,-1-5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6T06:57:42.733"/>
    </inkml:context>
    <inkml:brush xml:id="br0">
      <inkml:brushProperty name="width" value="0.35" units="cm"/>
      <inkml:brushProperty name="height" value="0.35" units="cm"/>
      <inkml:brushProperty name="color" value="#FFFFFF"/>
    </inkml:brush>
  </inkml:definitions>
  <inkml:trace contextRef="#ctx0" brushRef="#br0">406 5 24575,'-112'-2'0,"44"-1"0,-133 13 0,176-2 0,36-1 0,40 2 0,475-6 0,-266-6 0,34 1 0,406 10 0,-667-8 0,1 2 0,0 2 0,-1 1 0,0 1 0,0 2 0,40 15 0,-71-22 0,0 0 0,0-1 0,-1 1 0,1 0 0,0 0 0,-1 0 0,1 0 0,-1 0 0,1 0 0,-1 0 0,0 1 0,1-1 0,-1 0 0,0 1 0,2 2 0,-3-3 0,0 0 0,0-1 0,0 1 0,0 0 0,0 0 0,0-1 0,0 1 0,0 0 0,0 0 0,0-1 0,-1 1 0,1 0 0,0-1 0,0 1 0,-1 0 0,1-1 0,0 1 0,-1 0 0,1-1 0,-1 1 0,1-1 0,-1 1 0,1-1 0,-1 1 0,1-1 0,-2 1 0,-3 3 0,-1-1 0,0 0 0,0 0 0,0 0 0,0-1 0,0 0 0,-11 2 0,-57 9 0,-128 6 0,-80-15 0,174-5 0,-633-1-1365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6T06:57:48.765"/>
    </inkml:context>
    <inkml:brush xml:id="br0">
      <inkml:brushProperty name="width" value="0.35" units="cm"/>
      <inkml:brushProperty name="height" value="0.35" units="cm"/>
      <inkml:brushProperty name="color" value="#FFFFFF"/>
    </inkml:brush>
  </inkml:definitions>
  <inkml:trace contextRef="#ctx0" brushRef="#br0">0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18T05:05:19.491"/>
    </inkml:context>
    <inkml:brush xml:id="br0">
      <inkml:brushProperty name="width" value="0.3" units="cm"/>
      <inkml:brushProperty name="height" value="0.6" units="cm"/>
      <inkml:brushProperty name="tip" value="rectangle"/>
      <inkml:brushProperty name="rasterOp" value="maskPen"/>
      <inkml:brushProperty name="ignorePressure" value="1"/>
    </inkml:brush>
  </inkml:definitions>
  <inkml:trace contextRef="#ctx0" brushRef="#br0">1 1,'707'0,"-680"1,-1 2,36 7,33 4,-68-11,-1 2,0 0,35 12,-37-9,0-1,0-2,0 0,34 1,-25-3,53 9,-52-6,51 3,67 5,-97-6,63-1,57-9,203 4,-268 13,-74-9,63 3,41-11,103 4,-145 12,-60-8,62 3,28-11,98 4,-147 13,-57-10,-1-1,34 2,620-4,-327-5,-323 4,0-1,1-2,-1-1,0 0,-1-2,1-1,37-14,-29 8,0 1,0 2,1 2,1 1,49-3,181 9,-122 3,-55-3,-62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01E405-ECAC-4361-8FC7-639B2E74991D}" type="datetimeFigureOut">
              <a:rPr lang="en-US" smtClean="0"/>
              <a:t>8/5/2024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5F4CE2-1EAB-4C5D-8A3C-4307C4737041}" type="slidenum">
              <a:rPr lang="en-US" smtClean="0"/>
              <a:t>‹#›</a:t>
            </a:fld>
            <a:endParaRPr lang="en-US"/>
          </a:p>
        </p:txBody>
      </p:sp>
    </p:spTree>
    <p:extLst>
      <p:ext uri="{BB962C8B-B14F-4D97-AF65-F5344CB8AC3E}">
        <p14:creationId xmlns:p14="http://schemas.microsoft.com/office/powerpoint/2010/main" val="3986464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3730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271210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96764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5144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77453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88363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72142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2361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7864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72974914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0372988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1421535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2915901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7247978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2845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89267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E393E1FC-2176-4178-B742-A53C63CCA35F}" type="datetime2">
              <a:rPr lang="en-US" smtClean="0"/>
              <a:t>Monday, August 5, 2024</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22911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D18546-6DA5-4653-A404-B6924759D3C8}"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15835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703706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19997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9539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76852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7703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3E8A04C5-4FDA-4C87-A8B2-F5491E4A4C8B}" type="datetime2">
              <a:rPr lang="en-US" smtClean="0"/>
              <a:t>Monday, August 5, 2024</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1624D32D-8D3B-4CAF-90E5-F6E453775FCE}"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78881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1624D32D-8D3B-4CAF-90E5-F6E453775FCE}"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70358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7274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20720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B1DDFF"/>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blipFill dpi="0" rotWithShape="1">
            <a:blip r:embed="rId2">
              <a:alphaModFix amt="12000"/>
              <a:duotone>
                <a:schemeClr val="accent1">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10" name="Rectangle 9"/>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bg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E393E1FC-2176-4178-B742-A53C63CCA35F}" type="datetime2">
              <a:rPr lang="en-US" smtClean="0"/>
              <a:t>Monday, August 5, 2024</a:t>
            </a:fld>
            <a:endParaRPr lang="en-US"/>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bg2"/>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bg2"/>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29636437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38318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bg2">
                <a:tint val="80000"/>
                <a:shade val="100000"/>
                <a:satMod val="300000"/>
              </a:schemeClr>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12000"/>
              <a:duotone>
                <a:schemeClr val="accent2">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23" name="Rectangle 22"/>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bg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bg2"/>
                </a:solidFill>
              </a:defRPr>
            </a:lvl1pPr>
          </a:lstStyle>
          <a:p>
            <a:endParaRPr lang="en-US"/>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bg2"/>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646562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32879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20446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2501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1060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00242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Rectangle 9"/>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rgbClr val="969696"/>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lvl1pPr>
              <a:defRPr>
                <a:effectLst>
                  <a:outerShdw blurRad="12700" dist="3810" dir="2700000" algn="tl" rotWithShape="0">
                    <a:prstClr val="black">
                      <a:alpha val="40000"/>
                    </a:prstClr>
                  </a:outerShdw>
                </a:effectLst>
              </a:defRPr>
            </a:lvl1pPr>
          </a:lstStyle>
          <a:p>
            <a:fld id="{548E4656-9A61-41B6-AD7D-C1BD06CAE75E}" type="datetime2">
              <a:rPr lang="en-US" smtClean="0"/>
              <a:t>Monday, August 5, 2024</a:t>
            </a:fld>
            <a:endParaRPr lang="en-US"/>
          </a:p>
        </p:txBody>
      </p:sp>
      <p:sp>
        <p:nvSpPr>
          <p:cNvPr id="12" name="Footer Placeholder 11"/>
          <p:cNvSpPr>
            <a:spLocks noGrp="1"/>
          </p:cNvSpPr>
          <p:nvPr>
            <p:ph type="ftr" sz="quarter" idx="11"/>
          </p:nvPr>
        </p:nvSpPr>
        <p:spPr/>
        <p:txBody>
          <a:bodyPr/>
          <a:lstStyle>
            <a:lvl1pPr algn="r">
              <a:defRPr lang="en-US" sz="1000" kern="1200" dirty="0">
                <a:solidFill>
                  <a:schemeClr val="tx1">
                    <a:lumMod val="75000"/>
                    <a:lumOff val="25000"/>
                  </a:schemeClr>
                </a:solidFill>
                <a:effectLst>
                  <a:outerShdw blurRad="12700" dist="3810" dir="2700000" algn="tl" rotWithShape="0">
                    <a:prstClr val="black">
                      <a:alpha val="40000"/>
                    </a:prstClr>
                  </a:outerShdw>
                </a:effectLst>
                <a:latin typeface="+mn-lt"/>
                <a:ea typeface="+mn-ea"/>
                <a:cs typeface="+mn-cs"/>
              </a:defRPr>
            </a:lvl1pPr>
          </a:lstStyle>
          <a:p>
            <a:endParaRPr lang="en-US"/>
          </a:p>
        </p:txBody>
      </p:sp>
      <p:sp>
        <p:nvSpPr>
          <p:cNvPr id="13" name="Slide Number Placeholder 12"/>
          <p:cNvSpPr>
            <a:spLocks noGrp="1"/>
          </p:cNvSpPr>
          <p:nvPr>
            <p:ph type="sldNum" sz="quarter" idx="12"/>
          </p:nvPr>
        </p:nvSpPr>
        <p:spPr/>
        <p:txBody>
          <a:bodyPr/>
          <a:lstStyle>
            <a:lvl1pPr>
              <a:defRPr>
                <a:solidFill>
                  <a:srgbClr val="FFFFFF"/>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72552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3384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79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409989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3940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248778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39468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30700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2548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2900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5279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36178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08477413"/>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05357156"/>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77984015"/>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316312493"/>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30909045"/>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40604879"/>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766426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05157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5897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4561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1225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748398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628761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68755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1343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39068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961736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023504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5309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425159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930496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916700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0593060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788110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154257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5199681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0136469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2835214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921246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510562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1624D32D-8D3B-4CAF-90E5-F6E453775FCE}"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71716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53606155"/>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24010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798241358"/>
      </p:ext>
    </p:extLst>
  </p:cSld>
  <p:clrMapOvr>
    <a:masterClrMapping/>
  </p:clrMapOvr>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CA2765-DA40-4A5B-B569-90F622A4255F}"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266991180"/>
      </p:ext>
    </p:extLst>
  </p:cSld>
  <p:clrMapOvr>
    <a:masterClrMapping/>
  </p:clrMapOvr>
  <p:hf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02530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93551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44108537"/>
      </p:ext>
    </p:extLst>
  </p:cSld>
  <p:clrMapOvr>
    <a:masterClrMapping/>
  </p:clrMapOvr>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5256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90257452"/>
      </p:ext>
    </p:extLst>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35851415"/>
      </p:ext>
    </p:extLst>
  </p:cSld>
  <p:clrMapOvr>
    <a:masterClrMapping/>
  </p:clrMapOvr>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22626062"/>
      </p:ext>
    </p:extLst>
  </p:cSld>
  <p:clrMapOvr>
    <a:masterClrMapping/>
  </p:clrMapOvr>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22707897"/>
      </p:ext>
    </p:extLst>
  </p:cSld>
  <p:clrMapOvr>
    <a:masterClrMapping/>
  </p:clrMapOvr>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820524298"/>
      </p:ext>
    </p:extLst>
  </p:cSld>
  <p:clrMapOvr>
    <a:masterClrMapping/>
  </p:clrMapOvr>
  <p:hf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044158605"/>
      </p:ext>
    </p:extLst>
  </p:cSld>
  <p:clrMapOvr>
    <a:masterClrMapping/>
  </p:clrMapOvr>
  <p:hf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13250698"/>
      </p:ext>
    </p:extLst>
  </p:cSld>
  <p:clrMapOvr>
    <a:masterClrMapping/>
  </p:clrMapOvr>
  <p:hf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666298655"/>
      </p:ext>
    </p:extLst>
  </p:cSld>
  <p:clrMapOvr>
    <a:masterClrMapping/>
  </p:clrMapOvr>
  <p:hf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D18546-6DA5-4653-A404-B6924759D3C8}"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37486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624D32D-8D3B-4CAF-90E5-F6E453775FC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4001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47214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7389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34079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541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021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38955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827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6806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9038656"/>
      </p:ext>
    </p:extLst>
  </p:cSld>
  <p:clrMapOvr>
    <a:masterClrMapping/>
  </p:clrMapOvr>
  <p:hf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4397272"/>
      </p:ext>
    </p:extLst>
  </p:cSld>
  <p:clrMapOvr>
    <a:masterClrMapping/>
  </p:clrMapOvr>
  <p:hf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8522070"/>
      </p:ext>
    </p:extLst>
  </p:cSld>
  <p:clrMapOvr>
    <a:masterClrMapping/>
  </p:clrMapOvr>
  <p:hf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64709206"/>
      </p:ext>
    </p:extLst>
  </p:cSld>
  <p:clrMapOvr>
    <a:masterClrMapping/>
  </p:clrMapOvr>
  <p:hf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5856408"/>
      </p:ext>
    </p:extLst>
  </p:cSld>
  <p:clrMapOvr>
    <a:masterClrMapping/>
  </p:clrMapOvr>
  <p:hf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686213"/>
      </p:ext>
    </p:extLst>
  </p:cSld>
  <p:clrMapOvr>
    <a:masterClrMapping/>
  </p:clrMapOvr>
  <p:hf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7986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7089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607685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76382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23344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91491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16843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590885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3981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57298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51359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64011940"/>
      </p:ext>
    </p:extLst>
  </p:cSld>
  <p:clrMapOvr>
    <a:masterClrMapping/>
  </p:clrMapOvr>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74215381"/>
      </p:ext>
    </p:extLst>
  </p:cSld>
  <p:clrMapOvr>
    <a:masterClrMapping/>
  </p:clrMapOvr>
  <p:hf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39510415"/>
      </p:ext>
    </p:extLst>
  </p:cSld>
  <p:clrMapOvr>
    <a:masterClrMapping/>
  </p:clrMapOvr>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74885058"/>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9472532"/>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95206919"/>
      </p:ext>
    </p:extLst>
  </p:cSld>
  <p:clrMapOvr>
    <a:masterClrMapping/>
  </p:clrMapOvr>
  <p:hf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1199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22226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8039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7312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9907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1824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12507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56372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201963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650071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4452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763460"/>
      </p:ext>
    </p:extLst>
  </p:cSld>
  <p:clrMapOvr>
    <a:masterClrMapping/>
  </p:clrMapOvr>
  <p:hf hdr="0" ftr="0" dt="0"/>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83868763"/>
      </p:ext>
    </p:extLst>
  </p:cSld>
  <p:clrMapOvr>
    <a:masterClrMapping/>
  </p:clrMapOvr>
  <p:hf hdr="0" ftr="0" dt="0"/>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97305439"/>
      </p:ext>
    </p:extLst>
  </p:cSld>
  <p:clrMapOvr>
    <a:masterClrMapping/>
  </p:clrMapOvr>
  <p:hf hdr="0" ftr="0" dt="0"/>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566929492"/>
      </p:ext>
    </p:extLst>
  </p:cSld>
  <p:clrMapOvr>
    <a:masterClrMapping/>
  </p:clrMapOvr>
  <p:hf hdr="0" ftr="0" dt="0"/>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45947856"/>
      </p:ext>
    </p:extLst>
  </p:cSld>
  <p:clrMapOvr>
    <a:masterClrMapping/>
  </p:clrMapOvr>
  <p:hf hdr="0" ftr="0" dt="0"/>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29033457"/>
      </p:ext>
    </p:extLst>
  </p:cSld>
  <p:clrMapOvr>
    <a:masterClrMapping/>
  </p:clrMapOvr>
  <p:hf hdr="0" ftr="0" dt="0"/>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0599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6429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53867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34395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4797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58323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1049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58473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16173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32733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799179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680992825"/>
      </p:ext>
    </p:extLst>
  </p:cSld>
  <p:clrMapOvr>
    <a:masterClrMapping/>
  </p:clrMapOvr>
  <p:hf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29952930"/>
      </p:ext>
    </p:extLst>
  </p:cSld>
  <p:clrMapOvr>
    <a:masterClrMapping/>
  </p:clrMapOvr>
  <p:hf hdr="0" ftr="0" dt="0"/>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26507792"/>
      </p:ext>
    </p:extLst>
  </p:cSld>
  <p:clrMapOvr>
    <a:masterClrMapping/>
  </p:clrMapOvr>
  <p:hf hdr="0" ftr="0" dt="0"/>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34330420"/>
      </p:ext>
    </p:extLst>
  </p:cSld>
  <p:clrMapOvr>
    <a:masterClrMapping/>
  </p:clrMapOvr>
  <p:hf hdr="0" ftr="0" dt="0"/>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30600923"/>
      </p:ext>
    </p:extLst>
  </p:cSld>
  <p:clrMapOvr>
    <a:masterClrMapping/>
  </p:clrMapOvr>
  <p:hf hdr="0" ftr="0" dt="0"/>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10933854"/>
      </p:ext>
    </p:extLst>
  </p:cSld>
  <p:clrMapOvr>
    <a:masterClrMapping/>
  </p:clrMapOvr>
  <p:hf hdr="0" ftr="0" dt="0"/>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202536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26342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98725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57278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6547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38993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3908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60096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33402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664704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30999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81854449"/>
      </p:ext>
    </p:extLst>
  </p:cSld>
  <p:clrMapOvr>
    <a:masterClrMapping/>
  </p:clrMapOvr>
  <p:hf hdr="0" ftr="0" dt="0"/>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42520104"/>
      </p:ext>
    </p:extLst>
  </p:cSld>
  <p:clrMapOvr>
    <a:masterClrMapping/>
  </p:clrMapOvr>
  <p:hf hdr="0" ftr="0" dt="0"/>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77575707"/>
      </p:ext>
    </p:extLst>
  </p:cSld>
  <p:clrMapOvr>
    <a:masterClrMapping/>
  </p:clrMapOvr>
  <p:hf hdr="0" ftr="0" dt="0"/>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52334532"/>
      </p:ext>
    </p:extLst>
  </p:cSld>
  <p:clrMapOvr>
    <a:masterClrMapping/>
  </p:clrMapOvr>
  <p:hf hdr="0" ftr="0" dt="0"/>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61570789"/>
      </p:ext>
    </p:extLst>
  </p:cSld>
  <p:clrMapOvr>
    <a:masterClrMapping/>
  </p:clrMapOvr>
  <p:hf hdr="0" ftr="0" dt="0"/>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61240329"/>
      </p:ext>
    </p:extLst>
  </p:cSld>
  <p:clrMapOvr>
    <a:masterClrMapping/>
  </p:clrMapOvr>
  <p:hf hdr="0" ftr="0" dt="0"/>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950786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556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3519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38622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015331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25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90863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520825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5606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13032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7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677442440"/>
      </p:ext>
    </p:extLst>
  </p:cSld>
  <p:clrMapOvr>
    <a:masterClrMapping/>
  </p:clrMapOvr>
  <p:hf hdr="0" ftr="0" dt="0"/>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624D32D-8D3B-4CAF-90E5-F6E453775FC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43410602"/>
      </p:ext>
    </p:extLst>
  </p:cSld>
  <p:clrMapOvr>
    <a:masterClrMapping/>
  </p:clrMapOvr>
  <p:hf hdr="0" ftr="0" dt="0"/>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06326871"/>
      </p:ext>
    </p:extLst>
  </p:cSld>
  <p:clrMapOvr>
    <a:masterClrMapping/>
  </p:clrMapOvr>
  <p:hf hdr="0" ftr="0" dt="0"/>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24D32D-8D3B-4CAF-90E5-F6E453775FC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2604022"/>
      </p:ext>
    </p:extLst>
  </p:cSld>
  <p:clrMapOvr>
    <a:masterClrMapping/>
  </p:clrMapOvr>
  <p:hf hdr="0" ftr="0" dt="0"/>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42592127"/>
      </p:ext>
    </p:extLst>
  </p:cSld>
  <p:clrMapOvr>
    <a:masterClrMapping/>
  </p:clrMapOvr>
  <p:hf hdr="0" ftr="0" dt="0"/>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0217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23349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602100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40519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83503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45991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5541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726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39380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041902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01832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46244102"/>
      </p:ext>
    </p:extLst>
  </p:cSld>
  <p:clrMapOvr>
    <a:masterClrMapping/>
  </p:clrMapOvr>
  <p:hf hdr="0" ftr="0" dt="0"/>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47094094"/>
      </p:ext>
    </p:extLst>
  </p:cSld>
  <p:clrMapOvr>
    <a:masterClrMapping/>
  </p:clrMapOvr>
  <p:hf hdr="0" ftr="0" dt="0"/>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89742659"/>
      </p:ext>
    </p:extLst>
  </p:cSld>
  <p:clrMapOvr>
    <a:masterClrMapping/>
  </p:clrMapOvr>
  <p:hf hdr="0" ftr="0" dt="0"/>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283894246"/>
      </p:ext>
    </p:extLst>
  </p:cSld>
  <p:clrMapOvr>
    <a:masterClrMapping/>
  </p:clrMapOvr>
  <p:hf hdr="0" ftr="0" dt="0"/>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783439973"/>
      </p:ext>
    </p:extLst>
  </p:cSld>
  <p:clrMapOvr>
    <a:masterClrMapping/>
  </p:clrMapOvr>
  <p:hf hdr="0" ftr="0" dt="0"/>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01626155"/>
      </p:ext>
    </p:extLst>
  </p:cSld>
  <p:clrMapOvr>
    <a:masterClrMapping/>
  </p:clrMapOvr>
  <p:hf hdr="0" ftr="0" dt="0"/>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0509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71795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4636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030229"/>
      </p:ext>
    </p:extLst>
  </p:cSld>
  <p:clrMapOvr>
    <a:masterClrMapping/>
  </p:clrMapOvr>
  <p:hf hdr="0" ftr="0" dt="0"/>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29042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29568523"/>
      </p:ext>
    </p:extLst>
  </p:cSld>
  <p:clrMapOvr>
    <a:masterClrMapping/>
  </p:clrMapOvr>
  <p:hf hdr="0" ftr="0" dt="0"/>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CA2765-DA40-4A5B-B569-90F622A4255F}"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56472856"/>
      </p:ext>
    </p:extLst>
  </p:cSld>
  <p:clrMapOvr>
    <a:masterClrMapping/>
  </p:clrMapOvr>
  <p:hf hdr="0" ftr="0" dt="0"/>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0835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28104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51226402"/>
      </p:ext>
    </p:extLst>
  </p:cSld>
  <p:clrMapOvr>
    <a:masterClrMapping/>
  </p:clrMapOvr>
  <p:hf hdr="0" ftr="0" dt="0"/>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9262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10825913"/>
      </p:ext>
    </p:extLst>
  </p:cSld>
  <p:clrMapOvr>
    <a:masterClrMapping/>
  </p:clrMapOvr>
  <p:hf hdr="0" ftr="0" dt="0"/>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78903774"/>
      </p:ext>
    </p:extLst>
  </p:cSld>
  <p:clrMapOvr>
    <a:masterClrMapping/>
  </p:clrMapOvr>
  <p:hf hdr="0" ftr="0" dt="0"/>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05306638"/>
      </p:ext>
    </p:extLst>
  </p:cSld>
  <p:clrMapOvr>
    <a:masterClrMapping/>
  </p:clrMapOvr>
  <p:hf hdr="0" ftr="0" dt="0"/>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29580373"/>
      </p:ext>
    </p:extLst>
  </p:cSld>
  <p:clrMapOvr>
    <a:masterClrMapping/>
  </p:clrMapOvr>
  <p:hf hdr="0" ftr="0" dt="0"/>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52656758"/>
      </p:ext>
    </p:extLst>
  </p:cSld>
  <p:clrMapOvr>
    <a:masterClrMapping/>
  </p:clrMapOvr>
  <p:hf hdr="0" ftr="0" dt="0"/>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09222521"/>
      </p:ext>
    </p:extLst>
  </p:cSld>
  <p:clrMapOvr>
    <a:masterClrMapping/>
  </p:clrMapOvr>
  <p:hf hdr="0" ftr="0" dt="0"/>
</p:sldLayout>
</file>

<file path=ppt/slideLayouts/slideLayout2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838967483"/>
      </p:ext>
    </p:extLst>
  </p:cSld>
  <p:clrMapOvr>
    <a:masterClrMapping/>
  </p:clrMapOvr>
  <p:hf hdr="0" ftr="0" dt="0"/>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084332478"/>
      </p:ext>
    </p:extLst>
  </p:cSld>
  <p:clrMapOvr>
    <a:masterClrMapping/>
  </p:clrMapOvr>
  <p:hf hdr="0" ftr="0" dt="0"/>
</p:sldLayout>
</file>

<file path=ppt/slideLayouts/slideLayout23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7676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871908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7866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3713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010713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9177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15187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6369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5737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0662488"/>
      </p:ext>
    </p:extLst>
  </p:cSld>
  <p:clrMapOvr>
    <a:masterClrMapping/>
  </p:clrMapOvr>
  <p:hf hdr="0" ftr="0" dt="0"/>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97147098"/>
      </p:ext>
    </p:extLst>
  </p:cSld>
  <p:clrMapOvr>
    <a:masterClrMapping/>
  </p:clrMapOvr>
  <p:hf hdr="0" ftr="0" dt="0"/>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0752801"/>
      </p:ext>
    </p:extLst>
  </p:cSld>
  <p:clrMapOvr>
    <a:masterClrMapping/>
  </p:clrMapOvr>
  <p:hf hdr="0" ftr="0" dt="0"/>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A3CA2765-DA40-4A5B-B569-90F622A4255F}"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82898197"/>
      </p:ext>
    </p:extLst>
  </p:cSld>
  <p:clrMapOvr>
    <a:masterClrMapping/>
  </p:clrMapOvr>
  <p:hf hdr="0" ftr="0" dt="0"/>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89032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7450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61568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7317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52205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48473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7382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9412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84429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66234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5289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976846191"/>
      </p:ext>
    </p:extLst>
  </p:cSld>
  <p:clrMapOvr>
    <a:masterClrMapping/>
  </p:clrMapOvr>
  <p:hf hdr="0" ftr="0" dt="0"/>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71650401"/>
      </p:ext>
    </p:extLst>
  </p:cSld>
  <p:clrMapOvr>
    <a:masterClrMapping/>
  </p:clrMapOvr>
  <p:hf hdr="0" ftr="0" dt="0"/>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48302666"/>
      </p:ext>
    </p:extLst>
  </p:cSld>
  <p:clrMapOvr>
    <a:masterClrMapping/>
  </p:clrMapOvr>
  <p:hf hdr="0" ftr="0" dt="0"/>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753814038"/>
      </p:ext>
    </p:extLst>
  </p:cSld>
  <p:clrMapOvr>
    <a:masterClrMapping/>
  </p:clrMapOvr>
  <p:hf hdr="0" ftr="0" dt="0"/>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56689529"/>
      </p:ext>
    </p:extLst>
  </p:cSld>
  <p:clrMapOvr>
    <a:masterClrMapping/>
  </p:clrMapOvr>
  <p:hf hdr="0" ftr="0" dt="0"/>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44218855"/>
      </p:ext>
    </p:extLst>
  </p:cSld>
  <p:clrMapOvr>
    <a:masterClrMapping/>
  </p:clrMapOvr>
  <p:hf hdr="0" ftr="0" dt="0"/>
</p:sldLayout>
</file>

<file path=ppt/slideLayouts/slideLayout2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094499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275546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1624D32D-8D3B-4CAF-90E5-F6E453775FCE}"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461453245"/>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8884108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747833699"/>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62748444"/>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19238655"/>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99579526"/>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8395559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04090559"/>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3748808"/>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78558553"/>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05825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6.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image" Target="../media/image9.jp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19" Type="http://schemas.openxmlformats.org/officeDocument/2006/relationships/theme" Target="../theme/theme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theme" Target="../theme/theme8.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image" Target="../media/image13.png"/><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image" Target="../media/image12.png"/><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theme" Target="../theme/theme9.xml"/><Relationship Id="rId3" Type="http://schemas.openxmlformats.org/officeDocument/2006/relationships/slideLayout" Target="../slideLayouts/slideLayout115.xml"/><Relationship Id="rId21" Type="http://schemas.openxmlformats.org/officeDocument/2006/relationships/image" Target="../media/image19.png"/><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image" Target="../media/image18.png"/><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19" Type="http://schemas.openxmlformats.org/officeDocument/2006/relationships/image" Target="../media/image17.png"/><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image" Target="../media/image20.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18" Type="http://schemas.openxmlformats.org/officeDocument/2006/relationships/theme" Target="../theme/theme10.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 Type="http://schemas.openxmlformats.org/officeDocument/2006/relationships/slideLayout" Target="../slideLayouts/slideLayout131.xml"/><Relationship Id="rId16" Type="http://schemas.openxmlformats.org/officeDocument/2006/relationships/slideLayout" Target="../slideLayouts/slideLayout145.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5" Type="http://schemas.openxmlformats.org/officeDocument/2006/relationships/slideLayout" Target="../slideLayouts/slideLayout144.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slideLayout" Target="../slideLayouts/slideLayout159.xml"/><Relationship Id="rId18" Type="http://schemas.openxmlformats.org/officeDocument/2006/relationships/theme" Target="../theme/theme11.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18" Type="http://schemas.openxmlformats.org/officeDocument/2006/relationships/theme" Target="../theme/theme12.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slideLayout" Target="../slideLayouts/slideLayout175.xml"/><Relationship Id="rId17" Type="http://schemas.openxmlformats.org/officeDocument/2006/relationships/slideLayout" Target="../slideLayouts/slideLayout180.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5" Type="http://schemas.openxmlformats.org/officeDocument/2006/relationships/slideLayout" Target="../slideLayouts/slideLayout178.xml"/><Relationship Id="rId10" Type="http://schemas.openxmlformats.org/officeDocument/2006/relationships/slideLayout" Target="../slideLayouts/slideLayout173.xml"/><Relationship Id="rId19" Type="http://schemas.openxmlformats.org/officeDocument/2006/relationships/image" Target="../media/image23.png"/><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88.xml"/><Relationship Id="rId13" Type="http://schemas.openxmlformats.org/officeDocument/2006/relationships/slideLayout" Target="../slideLayouts/slideLayout193.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slideLayout" Target="../slideLayouts/slideLayout192.xml"/><Relationship Id="rId17" Type="http://schemas.openxmlformats.org/officeDocument/2006/relationships/theme" Target="../theme/theme13.xml"/><Relationship Id="rId2" Type="http://schemas.openxmlformats.org/officeDocument/2006/relationships/slideLayout" Target="../slideLayouts/slideLayout182.xml"/><Relationship Id="rId16" Type="http://schemas.openxmlformats.org/officeDocument/2006/relationships/slideLayout" Target="../slideLayouts/slideLayout196.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5" Type="http://schemas.openxmlformats.org/officeDocument/2006/relationships/slideLayout" Target="../slideLayouts/slideLayout19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 Id="rId14" Type="http://schemas.openxmlformats.org/officeDocument/2006/relationships/slideLayout" Target="../slideLayouts/slideLayout19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18" Type="http://schemas.openxmlformats.org/officeDocument/2006/relationships/theme" Target="../theme/theme14.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10" Type="http://schemas.openxmlformats.org/officeDocument/2006/relationships/slideLayout" Target="../slideLayouts/slideLayout206.xml"/><Relationship Id="rId19" Type="http://schemas.openxmlformats.org/officeDocument/2006/relationships/image" Target="../media/image23.png"/><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slideLayout" Target="../slideLayouts/slideLayout226.xml"/><Relationship Id="rId18" Type="http://schemas.openxmlformats.org/officeDocument/2006/relationships/slideLayout" Target="../slideLayouts/slideLayout23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17" Type="http://schemas.openxmlformats.org/officeDocument/2006/relationships/slideLayout" Target="../slideLayouts/slideLayout230.xml"/><Relationship Id="rId2" Type="http://schemas.openxmlformats.org/officeDocument/2006/relationships/slideLayout" Target="../slideLayouts/slideLayout215.xml"/><Relationship Id="rId16" Type="http://schemas.openxmlformats.org/officeDocument/2006/relationships/slideLayout" Target="../slideLayouts/slideLayout229.xml"/><Relationship Id="rId20" Type="http://schemas.openxmlformats.org/officeDocument/2006/relationships/image" Target="../media/image23.png"/><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5" Type="http://schemas.openxmlformats.org/officeDocument/2006/relationships/slideLayout" Target="../slideLayouts/slideLayout228.xml"/><Relationship Id="rId10" Type="http://schemas.openxmlformats.org/officeDocument/2006/relationships/slideLayout" Target="../slideLayouts/slideLayout223.xml"/><Relationship Id="rId19" Type="http://schemas.openxmlformats.org/officeDocument/2006/relationships/theme" Target="../theme/theme15.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slideLayout" Target="../slideLayouts/slideLayout22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slideLayout" Target="../slideLayouts/slideLayout244.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slideLayout" Target="../slideLayouts/slideLayout243.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5" Type="http://schemas.openxmlformats.org/officeDocument/2006/relationships/theme" Target="../theme/theme1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 Id="rId14" Type="http://schemas.openxmlformats.org/officeDocument/2006/relationships/slideLayout" Target="../slideLayouts/slideLayout24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53.xml"/><Relationship Id="rId13" Type="http://schemas.openxmlformats.org/officeDocument/2006/relationships/slideLayout" Target="../slideLayouts/slideLayout258.xml"/><Relationship Id="rId18" Type="http://schemas.openxmlformats.org/officeDocument/2006/relationships/theme" Target="../theme/theme17.xml"/><Relationship Id="rId3" Type="http://schemas.openxmlformats.org/officeDocument/2006/relationships/slideLayout" Target="../slideLayouts/slideLayout248.xml"/><Relationship Id="rId7" Type="http://schemas.openxmlformats.org/officeDocument/2006/relationships/slideLayout" Target="../slideLayouts/slideLayout252.xml"/><Relationship Id="rId12" Type="http://schemas.openxmlformats.org/officeDocument/2006/relationships/slideLayout" Target="../slideLayouts/slideLayout257.xml"/><Relationship Id="rId17" Type="http://schemas.openxmlformats.org/officeDocument/2006/relationships/slideLayout" Target="../slideLayouts/slideLayout262.xml"/><Relationship Id="rId2" Type="http://schemas.openxmlformats.org/officeDocument/2006/relationships/slideLayout" Target="../slideLayouts/slideLayout247.xml"/><Relationship Id="rId16" Type="http://schemas.openxmlformats.org/officeDocument/2006/relationships/slideLayout" Target="../slideLayouts/slideLayout261.xml"/><Relationship Id="rId1" Type="http://schemas.openxmlformats.org/officeDocument/2006/relationships/slideLayout" Target="../slideLayouts/slideLayout246.xml"/><Relationship Id="rId6" Type="http://schemas.openxmlformats.org/officeDocument/2006/relationships/slideLayout" Target="../slideLayouts/slideLayout251.xml"/><Relationship Id="rId11" Type="http://schemas.openxmlformats.org/officeDocument/2006/relationships/slideLayout" Target="../slideLayouts/slideLayout256.xml"/><Relationship Id="rId5" Type="http://schemas.openxmlformats.org/officeDocument/2006/relationships/slideLayout" Target="../slideLayouts/slideLayout250.xml"/><Relationship Id="rId15" Type="http://schemas.openxmlformats.org/officeDocument/2006/relationships/slideLayout" Target="../slideLayouts/slideLayout260.xml"/><Relationship Id="rId10" Type="http://schemas.openxmlformats.org/officeDocument/2006/relationships/slideLayout" Target="../slideLayouts/slideLayout255.xml"/><Relationship Id="rId4" Type="http://schemas.openxmlformats.org/officeDocument/2006/relationships/slideLayout" Target="../slideLayouts/slideLayout249.xml"/><Relationship Id="rId9" Type="http://schemas.openxmlformats.org/officeDocument/2006/relationships/slideLayout" Target="../slideLayouts/slideLayout254.xml"/><Relationship Id="rId14" Type="http://schemas.openxmlformats.org/officeDocument/2006/relationships/slideLayout" Target="../slideLayouts/slideLayout259.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70.xml"/><Relationship Id="rId13" Type="http://schemas.openxmlformats.org/officeDocument/2006/relationships/image" Target="../media/image29.png"/><Relationship Id="rId3" Type="http://schemas.openxmlformats.org/officeDocument/2006/relationships/slideLayout" Target="../slideLayouts/slideLayout265.xml"/><Relationship Id="rId7" Type="http://schemas.openxmlformats.org/officeDocument/2006/relationships/slideLayout" Target="../slideLayouts/slideLayout269.xml"/><Relationship Id="rId12" Type="http://schemas.openxmlformats.org/officeDocument/2006/relationships/theme" Target="../theme/theme18.xml"/><Relationship Id="rId2" Type="http://schemas.openxmlformats.org/officeDocument/2006/relationships/slideLayout" Target="../slideLayouts/slideLayout264.xml"/><Relationship Id="rId1" Type="http://schemas.openxmlformats.org/officeDocument/2006/relationships/slideLayout" Target="../slideLayouts/slideLayout263.xml"/><Relationship Id="rId6" Type="http://schemas.openxmlformats.org/officeDocument/2006/relationships/slideLayout" Target="../slideLayouts/slideLayout268.xml"/><Relationship Id="rId11" Type="http://schemas.openxmlformats.org/officeDocument/2006/relationships/slideLayout" Target="../slideLayouts/slideLayout273.xml"/><Relationship Id="rId5" Type="http://schemas.openxmlformats.org/officeDocument/2006/relationships/slideLayout" Target="../slideLayouts/slideLayout267.xml"/><Relationship Id="rId10" Type="http://schemas.openxmlformats.org/officeDocument/2006/relationships/slideLayout" Target="../slideLayouts/slideLayout272.xml"/><Relationship Id="rId4" Type="http://schemas.openxmlformats.org/officeDocument/2006/relationships/slideLayout" Target="../slideLayouts/slideLayout266.xml"/><Relationship Id="rId9" Type="http://schemas.openxmlformats.org/officeDocument/2006/relationships/slideLayout" Target="../slideLayouts/slideLayout271.xml"/><Relationship Id="rId14" Type="http://schemas.openxmlformats.org/officeDocument/2006/relationships/image" Target="../media/image3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22714186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244934175"/>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314667"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1624D32D-8D3B-4CAF-90E5-F6E453775FCE}" type="slidenum">
              <a:rPr lang="en-US" smtClean="0"/>
              <a:t>‹#›</a:t>
            </a:fld>
            <a:endParaRPr lang="en-US"/>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3097331995"/>
      </p:ext>
    </p:extLst>
  </p:cSld>
  <p:clrMap bg1="dk1" tx1="lt1" bg2="dk2" tx2="lt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367784352"/>
      </p:ext>
    </p:extLst>
  </p:cSld>
  <p:clrMap bg1="dk1" tx1="lt1" bg2="dk2" tx2="lt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 id="214748386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406434732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326793133"/>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413292239"/>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732340935"/>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 id="2147483942" r:id="rId14"/>
    <p:sldLayoutId id="2147483943" r:id="rId15"/>
    <p:sldLayoutId id="2147483944" r:id="rId16"/>
    <p:sldLayoutId id="214748394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2924559893"/>
      </p:ext>
    </p:extLst>
  </p:cSld>
  <p:clrMap bg1="dk1" tx1="lt1" bg2="dk2" tx2="lt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 id="2147483977" r:id="rId13"/>
    <p:sldLayoutId id="2147483978" r:id="rId14"/>
    <p:sldLayoutId id="2147483979" r:id="rId15"/>
    <p:sldLayoutId id="2147483980" r:id="rId16"/>
    <p:sldLayoutId id="2147483981"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898123465"/>
      </p:ext>
    </p:extLst>
  </p:cSld>
  <p:clrMap bg1="dk1" tx1="lt1" bg2="dk2" tx2="lt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525991877"/>
      </p:ext>
    </p:extLst>
  </p:cSld>
  <p:clrMap bg1="dk1" tx1="lt1" bg2="dk2" tx2="lt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 id="2147484012" r:id="rId12"/>
    <p:sldLayoutId id="2147484013" r:id="rId13"/>
    <p:sldLayoutId id="2147484014" r:id="rId14"/>
    <p:sldLayoutId id="2147484015" r:id="rId15"/>
    <p:sldLayoutId id="2147484016" r:id="rId16"/>
    <p:sldLayoutId id="214748401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141097714"/>
      </p:ext>
    </p:extLst>
  </p:cSld>
  <p:clrMap bg1="dk1" tx1="lt1" bg2="dk2" tx2="lt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 id="2147484048" r:id="rId12"/>
    <p:sldLayoutId id="2147484049" r:id="rId13"/>
    <p:sldLayoutId id="2147484050" r:id="rId14"/>
    <p:sldLayoutId id="2147484051" r:id="rId15"/>
    <p:sldLayoutId id="2147484052" r:id="rId16"/>
    <p:sldLayoutId id="214748405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707780149"/>
      </p:ext>
    </p:extLst>
  </p:cSld>
  <p:clrMap bg1="dk1" tx1="lt1" bg2="dk2" tx2="lt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 id="2147484064" r:id="rId10"/>
    <p:sldLayoutId id="2147484065" r:id="rId11"/>
    <p:sldLayoutId id="2147484066" r:id="rId12"/>
    <p:sldLayoutId id="2147484067" r:id="rId13"/>
    <p:sldLayoutId id="2147484068" r:id="rId14"/>
    <p:sldLayoutId id="2147484069" r:id="rId15"/>
    <p:sldLayoutId id="2147484070"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4222756798"/>
      </p:ext>
    </p:extLst>
  </p:cSld>
  <p:clrMap bg1="dk1" tx1="lt1" bg2="dk2" tx2="lt2" accent1="accent1" accent2="accent2" accent3="accent3" accent4="accent4" accent5="accent5" accent6="accent6" hlink="hlink" folHlink="folHlink"/>
  <p:sldLayoutIdLst>
    <p:sldLayoutId id="2147484072" r:id="rId1"/>
    <p:sldLayoutId id="2147484073" r:id="rId2"/>
    <p:sldLayoutId id="2147484074" r:id="rId3"/>
    <p:sldLayoutId id="2147484075" r:id="rId4"/>
    <p:sldLayoutId id="2147484076" r:id="rId5"/>
    <p:sldLayoutId id="2147484077" r:id="rId6"/>
    <p:sldLayoutId id="2147484078" r:id="rId7"/>
    <p:sldLayoutId id="2147484079" r:id="rId8"/>
    <p:sldLayoutId id="2147484080" r:id="rId9"/>
    <p:sldLayoutId id="2147484081" r:id="rId10"/>
    <p:sldLayoutId id="2147484082" r:id="rId11"/>
    <p:sldLayoutId id="2147484083" r:id="rId12"/>
    <p:sldLayoutId id="2147484084" r:id="rId13"/>
    <p:sldLayoutId id="2147484085" r:id="rId14"/>
    <p:sldLayoutId id="2147484086" r:id="rId15"/>
    <p:sldLayoutId id="2147484087" r:id="rId16"/>
    <p:sldLayoutId id="2147484088"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979205946"/>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 id="2147484113" r:id="rId12"/>
    <p:sldLayoutId id="2147484114" r:id="rId13"/>
    <p:sldLayoutId id="2147484115" r:id="rId14"/>
    <p:sldLayoutId id="2147484116" r:id="rId15"/>
    <p:sldLayoutId id="2147484117" r:id="rId16"/>
    <p:sldLayoutId id="2147484118" r:id="rId17"/>
    <p:sldLayoutId id="2147484119"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A3CA2765-DA40-4A5B-B569-90F622A4255F}" type="datetime2">
              <a:rPr lang="en-US" smtClean="0"/>
              <a:t>Monday, August 5, 2024</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84800293"/>
      </p:ext>
    </p:extLst>
  </p:cSld>
  <p:clrMap bg1="dk1" tx1="lt1" bg2="dk2" tx2="lt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 id="2147484146" r:id="rId11"/>
    <p:sldLayoutId id="2147484147" r:id="rId12"/>
    <p:sldLayoutId id="2147484148" r:id="rId13"/>
    <p:sldLayoutId id="214748414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195779692"/>
      </p:ext>
    </p:extLst>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 id="2147484162" r:id="rId12"/>
    <p:sldLayoutId id="2147484163" r:id="rId13"/>
    <p:sldLayoutId id="2147484164" r:id="rId14"/>
    <p:sldLayoutId id="2147484165" r:id="rId15"/>
    <p:sldLayoutId id="2147484166" r:id="rId16"/>
    <p:sldLayoutId id="214748416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Eigth level</a:t>
            </a:r>
          </a:p>
          <a:p>
            <a:pPr lvl="8"/>
            <a:r>
              <a:rPr lang="en-US" dirty="0"/>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1624D32D-8D3B-4CAF-90E5-F6E453775FCE}" type="slidenum">
              <a:rPr lang="en-US" smtClean="0"/>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02853235"/>
      </p:ext>
    </p:extLst>
  </p:cSld>
  <p:clrMap bg1="dk1" tx1="lt1" bg2="dk2" tx2="lt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Lst>
  <p:hf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32.PNG"/><Relationship Id="rId1" Type="http://schemas.openxmlformats.org/officeDocument/2006/relationships/slideLayout" Target="../slideLayouts/slideLayout131.xml"/><Relationship Id="rId6" Type="http://schemas.openxmlformats.org/officeDocument/2006/relationships/image" Target="../media/image34.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36.png"/><Relationship Id="rId4" Type="http://schemas.openxmlformats.org/officeDocument/2006/relationships/image" Target="../media/image33.png"/><Relationship Id="rId9" Type="http://schemas.openxmlformats.org/officeDocument/2006/relationships/customXml" Target="../ink/ink4.xml"/></Relationships>
</file>

<file path=ppt/slides/_rels/slide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8.xml"/></Relationships>
</file>

<file path=ppt/slides/_rels/slide10.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38.png"/><Relationship Id="rId1" Type="http://schemas.openxmlformats.org/officeDocument/2006/relationships/slideLayout" Target="../slideLayouts/slideLayout198.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6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68.xml"/><Relationship Id="rId1" Type="http://schemas.openxmlformats.org/officeDocument/2006/relationships/themeOverride" Target="../theme/themeOverride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hemeOverride" Target="../theme/themeOverr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2.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31.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3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47.xml"/><Relationship Id="rId1" Type="http://schemas.openxmlformats.org/officeDocument/2006/relationships/themeOverride" Target="../theme/themeOverrid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8.jpeg"/><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5624" y="1635853"/>
            <a:ext cx="8054976" cy="2940647"/>
          </a:xfrm>
          <a:scene3d>
            <a:camera prst="obliqueTopLeft"/>
            <a:lightRig rig="threePt" dir="t"/>
          </a:scene3d>
        </p:spPr>
        <p:txBody>
          <a:bodyPr>
            <a:noAutofit/>
            <a:sp3d extrusionH="57150">
              <a:bevelT w="57150" h="38100" prst="artDeco"/>
            </a:sp3d>
          </a:bodyPr>
          <a:lstStyle/>
          <a:p>
            <a:r>
              <a:rPr lang="en-US" sz="6500" b="1" dirty="0">
                <a:ln w="22225">
                  <a:solidFill>
                    <a:schemeClr val="tx1"/>
                  </a:solidFill>
                  <a:prstDash val="solid"/>
                </a:ln>
                <a:solidFill>
                  <a:srgbClr val="FF0000"/>
                </a:solidFill>
                <a:latin typeface="Dungeon" panose="040D0607070702040804" pitchFamily="82" charset="0"/>
              </a:rPr>
              <a:t>Presentation on Bookkeeping </a:t>
            </a:r>
            <a:br>
              <a:rPr lang="en-US" sz="3300" b="1" dirty="0">
                <a:ln w="22225">
                  <a:solidFill>
                    <a:schemeClr val="tx1"/>
                  </a:solidFill>
                  <a:prstDash val="solid"/>
                </a:ln>
                <a:solidFill>
                  <a:srgbClr val="FF0000"/>
                </a:solidFill>
                <a:latin typeface="Dungeon" panose="040D0607070702040804" pitchFamily="82" charset="0"/>
              </a:rPr>
            </a:br>
            <a:r>
              <a:rPr lang="en-US" sz="6500" b="1" dirty="0">
                <a:ln w="22225">
                  <a:solidFill>
                    <a:schemeClr val="tx1"/>
                  </a:solidFill>
                  <a:prstDash val="solid"/>
                </a:ln>
                <a:solidFill>
                  <a:srgbClr val="FF0000"/>
                </a:solidFill>
                <a:latin typeface="Dungeon" panose="040D0607070702040804" pitchFamily="82" charset="0"/>
              </a:rPr>
              <a:t>for Restaurants</a:t>
            </a:r>
          </a:p>
        </p:txBody>
      </p:sp>
      <p:sp>
        <p:nvSpPr>
          <p:cNvPr id="4" name="Slide Number Placeholder 3"/>
          <p:cNvSpPr>
            <a:spLocks noGrp="1"/>
          </p:cNvSpPr>
          <p:nvPr>
            <p:ph type="sldNum" sz="quarter" idx="12"/>
          </p:nvPr>
        </p:nvSpPr>
        <p:spPr/>
        <p:txBody>
          <a:bodyPr/>
          <a:lstStyle/>
          <a:p>
            <a:fld id="{1624D32D-8D3B-4CAF-90E5-F6E453775FCE}" type="slidenum">
              <a:rPr lang="en-US" smtClean="0"/>
              <a:t>1</a:t>
            </a:fld>
            <a:endParaRPr lang="en-US"/>
          </a:p>
        </p:txBody>
      </p:sp>
    </p:spTree>
    <p:extLst>
      <p:ext uri="{BB962C8B-B14F-4D97-AF65-F5344CB8AC3E}">
        <p14:creationId xmlns:p14="http://schemas.microsoft.com/office/powerpoint/2010/main" val="396506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5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Restaurant bookkeeping</a:t>
            </a:r>
          </a:p>
        </p:txBody>
      </p:sp>
      <p:sp>
        <p:nvSpPr>
          <p:cNvPr id="3" name="Content Placeholder 2"/>
          <p:cNvSpPr>
            <a:spLocks noGrp="1"/>
          </p:cNvSpPr>
          <p:nvPr>
            <p:ph idx="1"/>
          </p:nvPr>
        </p:nvSpPr>
        <p:spPr/>
        <p:txBody>
          <a:bodyPr>
            <a:normAutofit lnSpcReduction="10000"/>
          </a:bodyPr>
          <a:lstStyle/>
          <a:p>
            <a:pPr marL="0" indent="0" algn="l">
              <a:buNone/>
            </a:pPr>
            <a:endParaRPr lang="en-US" sz="2800" dirty="0">
              <a:solidFill>
                <a:srgbClr val="333333"/>
              </a:solidFill>
              <a:latin typeface="Poppins" panose="00000500000000000000" pitchFamily="2" charset="0"/>
            </a:endParaRPr>
          </a:p>
          <a:p>
            <a:pPr marL="0" indent="0" algn="l">
              <a:buNone/>
            </a:pPr>
            <a:r>
              <a:rPr lang="en-US" sz="2800" dirty="0">
                <a:solidFill>
                  <a:srgbClr val="333333"/>
                </a:solidFill>
                <a:latin typeface="Poppins" panose="00000500000000000000" pitchFamily="2" charset="0"/>
              </a:rPr>
              <a:t>One of the most complicated and time-consuming tasks for restaurant owners and managers is accounting.</a:t>
            </a:r>
            <a:br>
              <a:rPr lang="en-US" sz="2800" b="0" i="0" dirty="0">
                <a:solidFill>
                  <a:srgbClr val="333333"/>
                </a:solidFill>
                <a:effectLst/>
                <a:latin typeface="Poppins" panose="00000500000000000000" pitchFamily="2" charset="0"/>
              </a:rPr>
            </a:br>
            <a:endParaRPr lang="en-US" sz="2800" b="0" i="0" dirty="0">
              <a:solidFill>
                <a:srgbClr val="333333"/>
              </a:solidFill>
              <a:effectLst/>
              <a:latin typeface="Poppins" panose="00000500000000000000" pitchFamily="2" charset="0"/>
            </a:endParaRPr>
          </a:p>
          <a:p>
            <a:pPr algn="l"/>
            <a:r>
              <a:rPr lang="en-US" sz="2800" b="0" i="0" dirty="0">
                <a:solidFill>
                  <a:srgbClr val="333333"/>
                </a:solidFill>
                <a:effectLst/>
                <a:latin typeface="Poppins" panose="00000500000000000000" pitchFamily="2" charset="0"/>
              </a:rPr>
              <a:t>Restaurants have expenses and transactions that are unique to them. And that necessarily makes restaurant accounting unique among the types of bookkeeping.</a:t>
            </a:r>
          </a:p>
          <a:p>
            <a:pPr algn="l"/>
            <a:endParaRPr lang="en-US" sz="2800" dirty="0">
              <a:solidFill>
                <a:srgbClr val="000000"/>
              </a:solidFill>
              <a:latin typeface="Lora" panose="020F0502020204030204" pitchFamily="2" charset="0"/>
            </a:endParaRPr>
          </a:p>
        </p:txBody>
      </p:sp>
      <p:sp>
        <p:nvSpPr>
          <p:cNvPr id="4" name="Slide Number Placeholder 3"/>
          <p:cNvSpPr>
            <a:spLocks noGrp="1"/>
          </p:cNvSpPr>
          <p:nvPr>
            <p:ph type="sldNum" sz="quarter" idx="12"/>
          </p:nvPr>
        </p:nvSpPr>
        <p:spPr/>
        <p:txBody>
          <a:bodyPr/>
          <a:lstStyle/>
          <a:p>
            <a:fld id="{1624D32D-8D3B-4CAF-90E5-F6E453775FCE}" type="slidenum">
              <a:rPr lang="en-US" smtClean="0"/>
              <a:t>2</a:t>
            </a:fld>
            <a:endParaRPr lang="en-US"/>
          </a:p>
        </p:txBody>
      </p:sp>
    </p:spTree>
    <p:extLst>
      <p:ext uri="{BB962C8B-B14F-4D97-AF65-F5344CB8AC3E}">
        <p14:creationId xmlns:p14="http://schemas.microsoft.com/office/powerpoint/2010/main" val="2469487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4946337-AF66-BC0A-F3D2-5A33A6DBCCE9}"/>
              </a:ext>
            </a:extLst>
          </p:cNvPr>
          <p:cNvSpPr>
            <a:spLocks noGrp="1"/>
          </p:cNvSpPr>
          <p:nvPr>
            <p:ph type="sldNum" sz="quarter" idx="12"/>
          </p:nvPr>
        </p:nvSpPr>
        <p:spPr/>
        <p:txBody>
          <a:bodyPr/>
          <a:lstStyle/>
          <a:p>
            <a:fld id="{1624D32D-8D3B-4CAF-90E5-F6E453775FCE}" type="slidenum">
              <a:rPr lang="en-US" smtClean="0"/>
              <a:t>3</a:t>
            </a:fld>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655499960"/>
              </p:ext>
            </p:extLst>
          </p:nvPr>
        </p:nvGraphicFramePr>
        <p:xfrm>
          <a:off x="685799" y="1006680"/>
          <a:ext cx="9784080"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p:cNvSpPr/>
          <p:nvPr/>
        </p:nvSpPr>
        <p:spPr>
          <a:xfrm>
            <a:off x="2079320" y="190742"/>
            <a:ext cx="8255917" cy="769441"/>
          </a:xfrm>
          <a:prstGeom prst="rect">
            <a:avLst/>
          </a:prstGeom>
        </p:spPr>
        <p:txBody>
          <a:bodyPr wrap="square">
            <a:spAutoFit/>
          </a:bodyPr>
          <a:lstStyle/>
          <a:p>
            <a:r>
              <a:rPr lang="en-IN"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General Ledgers of Restaurants </a:t>
            </a:r>
            <a:endPar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566946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24D32D-8D3B-4CAF-90E5-F6E453775FCE}" type="slidenum">
              <a:rPr lang="en-US" smtClean="0"/>
              <a:t>4</a:t>
            </a:fld>
            <a:endParaRPr lang="en-US"/>
          </a:p>
        </p:txBody>
      </p:sp>
      <p:graphicFrame>
        <p:nvGraphicFramePr>
          <p:cNvPr id="6" name="Diagram 5"/>
          <p:cNvGraphicFramePr/>
          <p:nvPr>
            <p:extLst>
              <p:ext uri="{D42A27DB-BD31-4B8C-83A1-F6EECF244321}">
                <p14:modId xmlns:p14="http://schemas.microsoft.com/office/powerpoint/2010/main" val="3668008494"/>
              </p:ext>
            </p:extLst>
          </p:nvPr>
        </p:nvGraphicFramePr>
        <p:xfrm>
          <a:off x="943276" y="276837"/>
          <a:ext cx="10410524" cy="6345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9235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ACB97-ADAD-401B-14F4-594BD662784A}"/>
              </a:ext>
            </a:extLst>
          </p:cNvPr>
          <p:cNvSpPr>
            <a:spLocks noGrp="1"/>
          </p:cNvSpPr>
          <p:nvPr>
            <p:ph type="title"/>
          </p:nvPr>
        </p:nvSpPr>
        <p:spPr>
          <a:xfrm>
            <a:off x="618689" y="694267"/>
            <a:ext cx="10058400" cy="1371600"/>
          </a:xfrm>
        </p:spPr>
        <p:txBody>
          <a:bodyPr>
            <a:normAutofit/>
          </a:bodyPr>
          <a:lstStyle/>
          <a:p>
            <a:r>
              <a:rPr lang="en-IN" sz="4400"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Purchase register</a:t>
            </a:r>
          </a:p>
        </p:txBody>
      </p:sp>
      <p:sp>
        <p:nvSpPr>
          <p:cNvPr id="3" name="Content Placeholder 2">
            <a:extLst>
              <a:ext uri="{FF2B5EF4-FFF2-40B4-BE49-F238E27FC236}">
                <a16:creationId xmlns:a16="http://schemas.microsoft.com/office/drawing/2014/main" id="{46820847-B2C1-3693-86DD-B1F357439F16}"/>
              </a:ext>
            </a:extLst>
          </p:cNvPr>
          <p:cNvSpPr>
            <a:spLocks noGrp="1"/>
          </p:cNvSpPr>
          <p:nvPr>
            <p:ph idx="1"/>
          </p:nvPr>
        </p:nvSpPr>
        <p:spPr>
          <a:xfrm>
            <a:off x="618689" y="2065867"/>
            <a:ext cx="10589003" cy="3907094"/>
          </a:xfrm>
        </p:spPr>
        <p:txBody>
          <a:bodyPr/>
          <a:lstStyle/>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While processing bills, it has to be coded under appropriate general ledgers.</a:t>
            </a:r>
          </a:p>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Sometimes, the supplier mentions wrong product description or sends less quantity.</a:t>
            </a:r>
          </a:p>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For this, a credit note is issued and adjusted in the next bill payment.</a:t>
            </a:r>
          </a:p>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Sometimes, The payment is duly made but the stock is yet to be delivered to the restaurant.</a:t>
            </a:r>
          </a:p>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To avoid such situations, A signed copy of invoice from the restaurant Is requested.</a:t>
            </a:r>
          </a:p>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Otherwise, the bill is kept in the approval tab of the accounting software. It is approved by the client before the payment is made.</a:t>
            </a:r>
          </a:p>
          <a:p>
            <a:pPr marL="0" indent="0">
              <a:buNone/>
            </a:pPr>
            <a:endParaRPr lang="en-IN" dirty="0">
              <a:ln w="0"/>
              <a:solidFill>
                <a:schemeClr val="accent1">
                  <a:lumMod val="60000"/>
                  <a:lumOff val="40000"/>
                </a:schemeClr>
              </a:solidFill>
              <a:latin typeface="Times New Roman" panose="02020603050405020304" pitchFamily="18" charset="0"/>
              <a:cs typeface="Times New Roman" panose="02020603050405020304" pitchFamily="18" charset="0"/>
            </a:endParaRPr>
          </a:p>
          <a:p>
            <a:pPr marL="0" indent="0">
              <a:buNone/>
            </a:pPr>
            <a:endParaRPr lang="en-IN" dirty="0">
              <a:ln w="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9863ECD-A5C3-AF9A-173B-F1BC292E8FE4}"/>
              </a:ext>
            </a:extLst>
          </p:cNvPr>
          <p:cNvSpPr>
            <a:spLocks noGrp="1"/>
          </p:cNvSpPr>
          <p:nvPr>
            <p:ph type="sldNum" sz="quarter" idx="12"/>
          </p:nvPr>
        </p:nvSpPr>
        <p:spPr/>
        <p:txBody>
          <a:bodyPr/>
          <a:lstStyle/>
          <a:p>
            <a:fld id="{1624D32D-8D3B-4CAF-90E5-F6E453775FCE}" type="slidenum">
              <a:rPr lang="en-US" smtClean="0"/>
              <a:t>5</a:t>
            </a:fld>
            <a:endParaRPr lang="en-US"/>
          </a:p>
        </p:txBody>
      </p:sp>
    </p:spTree>
    <p:extLst>
      <p:ext uri="{BB962C8B-B14F-4D97-AF65-F5344CB8AC3E}">
        <p14:creationId xmlns:p14="http://schemas.microsoft.com/office/powerpoint/2010/main" val="14494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76950-E929-63AE-E1C5-326F239EE99D}"/>
              </a:ext>
            </a:extLst>
          </p:cNvPr>
          <p:cNvSpPr>
            <a:spLocks noGrp="1"/>
          </p:cNvSpPr>
          <p:nvPr>
            <p:ph type="title"/>
          </p:nvPr>
        </p:nvSpPr>
        <p:spPr>
          <a:xfrm>
            <a:off x="685801" y="609600"/>
            <a:ext cx="10131425" cy="699083"/>
          </a:xfrm>
        </p:spPr>
        <p:txBody>
          <a:bodyPr/>
          <a:lstStyle/>
          <a:p>
            <a:r>
              <a:rPr lang="en-IN" b="1" cap="none" dirty="0">
                <a:ln w="22225">
                  <a:solidFill>
                    <a:schemeClr val="accent2"/>
                  </a:solidFill>
                  <a:prstDash val="solid"/>
                </a:ln>
                <a:solidFill>
                  <a:schemeClr val="accent2">
                    <a:lumMod val="40000"/>
                    <a:lumOff val="60000"/>
                  </a:schemeClr>
                </a:solidFill>
              </a:rPr>
              <a:t>Aged Payables</a:t>
            </a:r>
          </a:p>
        </p:txBody>
      </p:sp>
      <p:sp>
        <p:nvSpPr>
          <p:cNvPr id="3" name="Content Placeholder 2">
            <a:extLst>
              <a:ext uri="{FF2B5EF4-FFF2-40B4-BE49-F238E27FC236}">
                <a16:creationId xmlns:a16="http://schemas.microsoft.com/office/drawing/2014/main" id="{8CE6C4F5-F611-854B-74FA-9B7DA6B06AB3}"/>
              </a:ext>
            </a:extLst>
          </p:cNvPr>
          <p:cNvSpPr>
            <a:spLocks noGrp="1"/>
          </p:cNvSpPr>
          <p:nvPr>
            <p:ph idx="1"/>
          </p:nvPr>
        </p:nvSpPr>
        <p:spPr/>
        <p:txBody>
          <a:bodyPr>
            <a:normAutofit fontScale="77500" lnSpcReduction="20000"/>
          </a:bodyPr>
          <a:lstStyle/>
          <a:p>
            <a:pPr marL="0" indent="0">
              <a:buNone/>
            </a:pPr>
            <a:r>
              <a:rPr lang="en-IN" dirty="0"/>
              <a:t>Payment for Aged payables has to be processed as per agreed terms. It could be weekly , fortnightly or monthly. Once the payment is made by the restaurant, batch payment and the remittance has to be sent.</a:t>
            </a:r>
          </a:p>
          <a:p>
            <a:pPr marL="0" indent="0">
              <a:buNone/>
            </a:pPr>
            <a:endParaRPr lang="en-IN" dirty="0"/>
          </a:p>
          <a:p>
            <a:pPr marL="0" indent="0">
              <a:buNone/>
            </a:pPr>
            <a:r>
              <a:rPr lang="en-IN" dirty="0"/>
              <a:t>Vendors are very crucial for any business .Restaurants are no exception. The payments shall be duly processed. </a:t>
            </a:r>
          </a:p>
          <a:p>
            <a:pPr marL="0" indent="0">
              <a:buNone/>
            </a:pPr>
            <a:endParaRPr lang="en-IN" dirty="0"/>
          </a:p>
          <a:p>
            <a:pPr marL="0" indent="0">
              <a:buNone/>
            </a:pPr>
            <a:r>
              <a:rPr lang="en-IN" dirty="0"/>
              <a:t>In case of urgent payments, bill is processed based on quotation for initial deposit the specified percentage of deposits is mandatory. Once the invoice is generated, we have to cross verify it.</a:t>
            </a:r>
          </a:p>
          <a:p>
            <a:pPr marL="0" indent="0">
              <a:buNone/>
            </a:pPr>
            <a:endParaRPr lang="en-IN" dirty="0"/>
          </a:p>
          <a:p>
            <a:pPr marL="0" indent="0">
              <a:buNone/>
            </a:pPr>
            <a:r>
              <a:rPr lang="en-IN" dirty="0"/>
              <a:t> If the payment is not processed, a mail has to be drafted saying the reasons. If it is not done, we could lose our supplier.</a:t>
            </a:r>
          </a:p>
          <a:p>
            <a:pPr marL="0" indent="0">
              <a:buNone/>
            </a:pPr>
            <a:r>
              <a:rPr lang="en-IN" dirty="0"/>
              <a:t>If the payment is not made, the supplier abruptly stops the supply. Unlike any other business, Restaurant business cannot survive without its stock since it is perishable in nature.</a:t>
            </a:r>
          </a:p>
          <a:p>
            <a:pPr marL="0" indent="0">
              <a:buNone/>
            </a:pPr>
            <a:endParaRPr lang="en-IN" dirty="0"/>
          </a:p>
          <a:p>
            <a:pPr marL="0" indent="0">
              <a:buNone/>
            </a:pPr>
            <a:endParaRPr lang="en-IN" dirty="0"/>
          </a:p>
          <a:p>
            <a:pPr marL="0" indent="0">
              <a:buNone/>
            </a:pPr>
            <a:endParaRPr lang="en-IN" dirty="0"/>
          </a:p>
          <a:p>
            <a:pPr marL="0" indent="0">
              <a:buNone/>
            </a:pPr>
            <a:endParaRPr lang="en-IN" dirty="0"/>
          </a:p>
        </p:txBody>
      </p:sp>
      <p:sp>
        <p:nvSpPr>
          <p:cNvPr id="4" name="Slide Number Placeholder 3">
            <a:extLst>
              <a:ext uri="{FF2B5EF4-FFF2-40B4-BE49-F238E27FC236}">
                <a16:creationId xmlns:a16="http://schemas.microsoft.com/office/drawing/2014/main" id="{8F9EFBBF-4B38-42CD-A289-88961FBB5916}"/>
              </a:ext>
            </a:extLst>
          </p:cNvPr>
          <p:cNvSpPr>
            <a:spLocks noGrp="1"/>
          </p:cNvSpPr>
          <p:nvPr>
            <p:ph type="sldNum" sz="quarter" idx="12"/>
          </p:nvPr>
        </p:nvSpPr>
        <p:spPr/>
        <p:txBody>
          <a:bodyPr/>
          <a:lstStyle/>
          <a:p>
            <a:fld id="{1624D32D-8D3B-4CAF-90E5-F6E453775FCE}" type="slidenum">
              <a:rPr lang="en-US" smtClean="0"/>
              <a:t>6</a:t>
            </a:fld>
            <a:endParaRPr lang="en-US"/>
          </a:p>
        </p:txBody>
      </p:sp>
    </p:spTree>
    <p:extLst>
      <p:ext uri="{BB962C8B-B14F-4D97-AF65-F5344CB8AC3E}">
        <p14:creationId xmlns:p14="http://schemas.microsoft.com/office/powerpoint/2010/main" val="427502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97580-164B-C5A5-5766-8E815BAA0203}"/>
              </a:ext>
            </a:extLst>
          </p:cNvPr>
          <p:cNvSpPr>
            <a:spLocks noGrp="1"/>
          </p:cNvSpPr>
          <p:nvPr>
            <p:ph type="title"/>
          </p:nvPr>
        </p:nvSpPr>
        <p:spPr>
          <a:xfrm>
            <a:off x="761302" y="215319"/>
            <a:ext cx="10177942" cy="883640"/>
          </a:xfrm>
        </p:spPr>
        <p:txBody>
          <a:bodyPr>
            <a:normAutofit/>
          </a:bodyPr>
          <a:lstStyle/>
          <a:p>
            <a:r>
              <a:rPr lang="en-IN" b="1" cap="none" dirty="0">
                <a:ln w="22225">
                  <a:solidFill>
                    <a:schemeClr val="accent2"/>
                  </a:solidFill>
                  <a:prstDash val="solid"/>
                </a:ln>
                <a:solidFill>
                  <a:schemeClr val="accent2">
                    <a:lumMod val="40000"/>
                    <a:lumOff val="60000"/>
                  </a:schemeClr>
                </a:solidFill>
              </a:rPr>
              <a:t>Example of aged payables summary in Xero</a:t>
            </a:r>
          </a:p>
        </p:txBody>
      </p:sp>
      <p:pic>
        <p:nvPicPr>
          <p:cNvPr id="6" name="Content Placeholder 5">
            <a:extLst>
              <a:ext uri="{FF2B5EF4-FFF2-40B4-BE49-F238E27FC236}">
                <a16:creationId xmlns:a16="http://schemas.microsoft.com/office/drawing/2014/main" id="{E85FE17F-75E4-46A9-C6E5-46DA0EECCD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4735" y="1216904"/>
            <a:ext cx="9781562" cy="5111005"/>
          </a:xfrm>
        </p:spPr>
      </p:pic>
      <p:sp>
        <p:nvSpPr>
          <p:cNvPr id="4" name="Slide Number Placeholder 3">
            <a:extLst>
              <a:ext uri="{FF2B5EF4-FFF2-40B4-BE49-F238E27FC236}">
                <a16:creationId xmlns:a16="http://schemas.microsoft.com/office/drawing/2014/main" id="{DAC6AD75-4A44-E75E-B2FF-5A828B689FB4}"/>
              </a:ext>
            </a:extLst>
          </p:cNvPr>
          <p:cNvSpPr>
            <a:spLocks noGrp="1"/>
          </p:cNvSpPr>
          <p:nvPr>
            <p:ph type="sldNum" sz="quarter" idx="12"/>
          </p:nvPr>
        </p:nvSpPr>
        <p:spPr/>
        <p:txBody>
          <a:bodyPr/>
          <a:lstStyle/>
          <a:p>
            <a:fld id="{1624D32D-8D3B-4CAF-90E5-F6E453775FCE}" type="slidenum">
              <a:rPr lang="en-US" smtClean="0"/>
              <a:t>7</a:t>
            </a:fld>
            <a:endParaRPr lang="en-US"/>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64133CFE-64DE-844A-5A96-DE51013B15CF}"/>
                  </a:ext>
                </a:extLst>
              </p14:cNvPr>
              <p14:cNvContentPartPr/>
              <p14:nvPr/>
            </p14:nvContentPartPr>
            <p14:xfrm>
              <a:off x="1125737" y="1668977"/>
              <a:ext cx="1367640" cy="184680"/>
            </p14:xfrm>
          </p:contentPart>
        </mc:Choice>
        <mc:Fallback xmlns="">
          <p:pic>
            <p:nvPicPr>
              <p:cNvPr id="3" name="Ink 2">
                <a:extLst>
                  <a:ext uri="{FF2B5EF4-FFF2-40B4-BE49-F238E27FC236}">
                    <a16:creationId xmlns:a16="http://schemas.microsoft.com/office/drawing/2014/main" id="{64133CFE-64DE-844A-5A96-DE51013B15CF}"/>
                  </a:ext>
                </a:extLst>
              </p:cNvPr>
              <p:cNvPicPr/>
              <p:nvPr/>
            </p:nvPicPr>
            <p:blipFill>
              <a:blip r:embed="rId4"/>
              <a:stretch>
                <a:fillRect/>
              </a:stretch>
            </p:blipFill>
            <p:spPr>
              <a:xfrm>
                <a:off x="1119617" y="1662857"/>
                <a:ext cx="137988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110F4989-BC02-DBFB-BCCE-A7B78C137D5C}"/>
                  </a:ext>
                </a:extLst>
              </p14:cNvPr>
              <p14:cNvContentPartPr/>
              <p14:nvPr/>
            </p14:nvContentPartPr>
            <p14:xfrm>
              <a:off x="3274577" y="1860137"/>
              <a:ext cx="360" cy="360"/>
            </p14:xfrm>
          </p:contentPart>
        </mc:Choice>
        <mc:Fallback xmlns="">
          <p:pic>
            <p:nvPicPr>
              <p:cNvPr id="8" name="Ink 7">
                <a:extLst>
                  <a:ext uri="{FF2B5EF4-FFF2-40B4-BE49-F238E27FC236}">
                    <a16:creationId xmlns:a16="http://schemas.microsoft.com/office/drawing/2014/main" id="{110F4989-BC02-DBFB-BCCE-A7B78C137D5C}"/>
                  </a:ext>
                </a:extLst>
              </p:cNvPr>
              <p:cNvPicPr/>
              <p:nvPr/>
            </p:nvPicPr>
            <p:blipFill>
              <a:blip r:embed="rId6"/>
              <a:stretch>
                <a:fillRect/>
              </a:stretch>
            </p:blipFill>
            <p:spPr>
              <a:xfrm>
                <a:off x="3211937" y="1797497"/>
                <a:ext cx="126000" cy="126000"/>
              </a:xfrm>
              <a:prstGeom prst="rect">
                <a:avLst/>
              </a:prstGeom>
            </p:spPr>
          </p:pic>
        </mc:Fallback>
      </mc:AlternateContent>
      <p:grpSp>
        <p:nvGrpSpPr>
          <p:cNvPr id="11" name="Group 10">
            <a:extLst>
              <a:ext uri="{FF2B5EF4-FFF2-40B4-BE49-F238E27FC236}">
                <a16:creationId xmlns:a16="http://schemas.microsoft.com/office/drawing/2014/main" id="{1E1DFEFA-3563-0281-1C08-1C327CF7E63F}"/>
              </a:ext>
            </a:extLst>
          </p:cNvPr>
          <p:cNvGrpSpPr/>
          <p:nvPr/>
        </p:nvGrpSpPr>
        <p:grpSpPr>
          <a:xfrm>
            <a:off x="1113137" y="1668617"/>
            <a:ext cx="1355760" cy="214920"/>
            <a:chOff x="1113137" y="1668617"/>
            <a:chExt cx="1355760" cy="214920"/>
          </a:xfrm>
        </p:grpSpPr>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47E64B06-9844-50D5-37B8-49E56F7771DF}"/>
                    </a:ext>
                  </a:extLst>
                </p14:cNvPr>
                <p14:cNvContentPartPr/>
                <p14:nvPr/>
              </p14:nvContentPartPr>
              <p14:xfrm>
                <a:off x="1113137" y="1668617"/>
                <a:ext cx="1355760" cy="214920"/>
              </p14:xfrm>
            </p:contentPart>
          </mc:Choice>
          <mc:Fallback xmlns="">
            <p:pic>
              <p:nvPicPr>
                <p:cNvPr id="9" name="Ink 8">
                  <a:extLst>
                    <a:ext uri="{FF2B5EF4-FFF2-40B4-BE49-F238E27FC236}">
                      <a16:creationId xmlns:a16="http://schemas.microsoft.com/office/drawing/2014/main" id="{47E64B06-9844-50D5-37B8-49E56F7771DF}"/>
                    </a:ext>
                  </a:extLst>
                </p:cNvPr>
                <p:cNvPicPr/>
                <p:nvPr/>
              </p:nvPicPr>
              <p:blipFill>
                <a:blip r:embed="rId8"/>
                <a:stretch>
                  <a:fillRect/>
                </a:stretch>
              </p:blipFill>
              <p:spPr>
                <a:xfrm>
                  <a:off x="1050497" y="1605977"/>
                  <a:ext cx="1481400" cy="340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A366EDB4-D170-D8B7-1506-769D4222B5D8}"/>
                    </a:ext>
                  </a:extLst>
                </p14:cNvPr>
                <p14:cNvContentPartPr/>
                <p14:nvPr/>
              </p14:nvContentPartPr>
              <p14:xfrm>
                <a:off x="1235897" y="1773737"/>
                <a:ext cx="771120" cy="66960"/>
              </p14:xfrm>
            </p:contentPart>
          </mc:Choice>
          <mc:Fallback xmlns="">
            <p:pic>
              <p:nvPicPr>
                <p:cNvPr id="10" name="Ink 9">
                  <a:extLst>
                    <a:ext uri="{FF2B5EF4-FFF2-40B4-BE49-F238E27FC236}">
                      <a16:creationId xmlns:a16="http://schemas.microsoft.com/office/drawing/2014/main" id="{A366EDB4-D170-D8B7-1506-769D4222B5D8}"/>
                    </a:ext>
                  </a:extLst>
                </p:cNvPr>
                <p:cNvPicPr/>
                <p:nvPr/>
              </p:nvPicPr>
              <p:blipFill>
                <a:blip r:embed="rId10"/>
                <a:stretch>
                  <a:fillRect/>
                </a:stretch>
              </p:blipFill>
              <p:spPr>
                <a:xfrm>
                  <a:off x="1172897" y="1710737"/>
                  <a:ext cx="896760" cy="19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2C9772F2-C9A7-07F7-97A6-DFF6695805E2}"/>
                  </a:ext>
                </a:extLst>
              </p14:cNvPr>
              <p14:cNvContentPartPr/>
              <p14:nvPr/>
            </p14:nvContentPartPr>
            <p14:xfrm>
              <a:off x="12365297" y="2753657"/>
              <a:ext cx="360" cy="360"/>
            </p14:xfrm>
          </p:contentPart>
        </mc:Choice>
        <mc:Fallback xmlns="">
          <p:pic>
            <p:nvPicPr>
              <p:cNvPr id="12" name="Ink 11">
                <a:extLst>
                  <a:ext uri="{FF2B5EF4-FFF2-40B4-BE49-F238E27FC236}">
                    <a16:creationId xmlns:a16="http://schemas.microsoft.com/office/drawing/2014/main" id="{2C9772F2-C9A7-07F7-97A6-DFF6695805E2}"/>
                  </a:ext>
                </a:extLst>
              </p:cNvPr>
              <p:cNvPicPr/>
              <p:nvPr/>
            </p:nvPicPr>
            <p:blipFill>
              <a:blip r:embed="rId6"/>
              <a:stretch>
                <a:fillRect/>
              </a:stretch>
            </p:blipFill>
            <p:spPr>
              <a:xfrm>
                <a:off x="12302297" y="2690657"/>
                <a:ext cx="126000" cy="126000"/>
              </a:xfrm>
              <a:prstGeom prst="rect">
                <a:avLst/>
              </a:prstGeom>
            </p:spPr>
          </p:pic>
        </mc:Fallback>
      </mc:AlternateContent>
    </p:spTree>
    <p:extLst>
      <p:ext uri="{BB962C8B-B14F-4D97-AF65-F5344CB8AC3E}">
        <p14:creationId xmlns:p14="http://schemas.microsoft.com/office/powerpoint/2010/main" val="489501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08AE6-AF52-295B-5B93-AC083C95E34E}"/>
              </a:ext>
            </a:extLst>
          </p:cNvPr>
          <p:cNvSpPr>
            <a:spLocks noGrp="1"/>
          </p:cNvSpPr>
          <p:nvPr>
            <p:ph type="title"/>
          </p:nvPr>
        </p:nvSpPr>
        <p:spPr/>
        <p:txBody>
          <a:bodyPr/>
          <a:lstStyle/>
          <a:p>
            <a:r>
              <a:rPr lang="en-IN" b="1" cap="none" dirty="0">
                <a:ln w="22225">
                  <a:solidFill>
                    <a:schemeClr val="accent2"/>
                  </a:solidFill>
                  <a:prstDash val="solid"/>
                </a:ln>
                <a:solidFill>
                  <a:schemeClr val="accent2">
                    <a:lumMod val="40000"/>
                    <a:lumOff val="60000"/>
                  </a:schemeClr>
                </a:solidFill>
              </a:rPr>
              <a:t>Example of aged payables summary in Myob</a:t>
            </a:r>
            <a:endParaRPr lang="en-IN" dirty="0"/>
          </a:p>
        </p:txBody>
      </p:sp>
      <p:pic>
        <p:nvPicPr>
          <p:cNvPr id="6" name="Content Placeholder 5">
            <a:extLst>
              <a:ext uri="{FF2B5EF4-FFF2-40B4-BE49-F238E27FC236}">
                <a16:creationId xmlns:a16="http://schemas.microsoft.com/office/drawing/2014/main" id="{9D682984-C2C0-1128-843A-AE85E031EE93}"/>
              </a:ext>
            </a:extLst>
          </p:cNvPr>
          <p:cNvPicPr>
            <a:picLocks noGrp="1" noChangeAspect="1"/>
          </p:cNvPicPr>
          <p:nvPr>
            <p:ph idx="1"/>
          </p:nvPr>
        </p:nvPicPr>
        <p:blipFill>
          <a:blip r:embed="rId2"/>
          <a:stretch>
            <a:fillRect/>
          </a:stretch>
        </p:blipFill>
        <p:spPr>
          <a:xfrm>
            <a:off x="1727201" y="1935920"/>
            <a:ext cx="8991600" cy="4147379"/>
          </a:xfrm>
          <a:ln>
            <a:solidFill>
              <a:schemeClr val="bg1"/>
            </a:solidFill>
          </a:ln>
        </p:spPr>
      </p:pic>
      <p:sp>
        <p:nvSpPr>
          <p:cNvPr id="4" name="Slide Number Placeholder 3">
            <a:extLst>
              <a:ext uri="{FF2B5EF4-FFF2-40B4-BE49-F238E27FC236}">
                <a16:creationId xmlns:a16="http://schemas.microsoft.com/office/drawing/2014/main" id="{FB11354A-1E82-71A7-CAEA-667D655BFA0B}"/>
              </a:ext>
            </a:extLst>
          </p:cNvPr>
          <p:cNvSpPr>
            <a:spLocks noGrp="1"/>
          </p:cNvSpPr>
          <p:nvPr>
            <p:ph type="sldNum" sz="quarter" idx="12"/>
          </p:nvPr>
        </p:nvSpPr>
        <p:spPr/>
        <p:txBody>
          <a:bodyPr/>
          <a:lstStyle/>
          <a:p>
            <a:fld id="{1624D32D-8D3B-4CAF-90E5-F6E453775FCE}" type="slidenum">
              <a:rPr lang="en-US" smtClean="0"/>
              <a:t>8</a:t>
            </a:fld>
            <a:endParaRPr lang="en-US"/>
          </a:p>
        </p:txBody>
      </p:sp>
    </p:spTree>
    <p:extLst>
      <p:ext uri="{BB962C8B-B14F-4D97-AF65-F5344CB8AC3E}">
        <p14:creationId xmlns:p14="http://schemas.microsoft.com/office/powerpoint/2010/main" val="4115378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257A6-3770-1E53-0A5C-123B05EFBF93}"/>
              </a:ext>
            </a:extLst>
          </p:cNvPr>
          <p:cNvSpPr>
            <a:spLocks noGrp="1"/>
          </p:cNvSpPr>
          <p:nvPr>
            <p:ph type="title"/>
          </p:nvPr>
        </p:nvSpPr>
        <p:spPr>
          <a:xfrm>
            <a:off x="1141413" y="618518"/>
            <a:ext cx="9905998" cy="1024325"/>
          </a:xfrm>
        </p:spPr>
        <p:txBody>
          <a:bodyPr/>
          <a:lstStyle/>
          <a:p>
            <a:r>
              <a:rPr lang="en-IN" b="1" cap="none" spc="50" dirty="0">
                <a:ln w="0"/>
                <a:solidFill>
                  <a:schemeClr val="accent3"/>
                </a:solidFill>
                <a:effectLst>
                  <a:innerShdw blurRad="63500" dist="50800" dir="13500000">
                    <a:srgbClr val="000000">
                      <a:alpha val="50000"/>
                    </a:srgbClr>
                  </a:innerShdw>
                </a:effectLst>
                <a:latin typeface="Broadway" panose="04040905080B02020502" pitchFamily="82" charset="0"/>
              </a:rPr>
              <a:t>Point of sales (POS)</a:t>
            </a:r>
          </a:p>
        </p:txBody>
      </p:sp>
      <p:sp>
        <p:nvSpPr>
          <p:cNvPr id="3" name="Content Placeholder 2">
            <a:extLst>
              <a:ext uri="{FF2B5EF4-FFF2-40B4-BE49-F238E27FC236}">
                <a16:creationId xmlns:a16="http://schemas.microsoft.com/office/drawing/2014/main" id="{2B933AC0-52AF-8825-CF88-4A4170E9117A}"/>
              </a:ext>
            </a:extLst>
          </p:cNvPr>
          <p:cNvSpPr>
            <a:spLocks noGrp="1"/>
          </p:cNvSpPr>
          <p:nvPr>
            <p:ph idx="1"/>
          </p:nvPr>
        </p:nvSpPr>
        <p:spPr bwMode="ltGray">
          <a:xfrm>
            <a:off x="1049134" y="1591110"/>
            <a:ext cx="10334726" cy="4605556"/>
          </a:xfrm>
        </p:spPr>
        <p:txBody>
          <a:bodyPr>
            <a:normAutofit fontScale="85000" lnSpcReduction="10000"/>
            <a:scene3d>
              <a:camera prst="orthographicFront"/>
              <a:lightRig rig="soft" dir="t">
                <a:rot lat="0" lon="0" rev="15600000"/>
              </a:lightRig>
            </a:scene3d>
            <a:sp3d extrusionH="57150" prstMaterial="softEdge">
              <a:bevelT w="25400" h="38100"/>
            </a:sp3d>
          </a:bodyPr>
          <a:lstStyle/>
          <a:p>
            <a:pPr marL="0" indent="0">
              <a:buNone/>
            </a:pPr>
            <a:r>
              <a:rPr lang="en-IN" sz="2600" b="1" dirty="0">
                <a:ln/>
                <a:solidFill>
                  <a:schemeClr val="bg1"/>
                </a:solidFill>
                <a:effectLst/>
                <a:latin typeface="Times New Roman" panose="02020603050405020304" pitchFamily="18" charset="0"/>
                <a:cs typeface="Times New Roman" panose="02020603050405020304" pitchFamily="18" charset="0"/>
              </a:rPr>
              <a:t>POS is the software and hardware restaurants use to take customers order, accept payments , manage food inventory and ultimately manage the entire operation.</a:t>
            </a:r>
          </a:p>
          <a:p>
            <a:pPr marL="0" indent="0">
              <a:buNone/>
            </a:pPr>
            <a:r>
              <a:rPr lang="en-IN" sz="2600" b="1" dirty="0">
                <a:ln/>
                <a:solidFill>
                  <a:schemeClr val="bg1"/>
                </a:solidFill>
                <a:effectLst/>
                <a:latin typeface="Times New Roman" panose="02020603050405020304" pitchFamily="18" charset="0"/>
                <a:cs typeface="Times New Roman" panose="02020603050405020304" pitchFamily="18" charset="0"/>
              </a:rPr>
              <a:t>Integrating POS software and accounting software, </a:t>
            </a:r>
            <a:r>
              <a:rPr lang="en-US" sz="2600" b="1" dirty="0">
                <a:ln/>
                <a:solidFill>
                  <a:schemeClr val="bg1"/>
                </a:solidFill>
                <a:effectLst/>
                <a:latin typeface="Times New Roman" panose="02020603050405020304" pitchFamily="18" charset="0"/>
                <a:cs typeface="Times New Roman" panose="02020603050405020304" pitchFamily="18" charset="0"/>
              </a:rPr>
              <a:t>syncs and updates the data between the two systems, reducing the possibility of human error and allows real-time updates of transactions.</a:t>
            </a:r>
          </a:p>
          <a:p>
            <a:pPr marL="0" indent="0">
              <a:buNone/>
            </a:pPr>
            <a:endParaRPr lang="en-US" sz="2600" b="1" dirty="0">
              <a:ln/>
              <a:solidFill>
                <a:schemeClr val="bg1"/>
              </a:solidFill>
              <a:effectLst/>
              <a:latin typeface="Times New Roman" panose="02020603050405020304" pitchFamily="18" charset="0"/>
              <a:cs typeface="Times New Roman" panose="02020603050405020304" pitchFamily="18" charset="0"/>
            </a:endParaRPr>
          </a:p>
          <a:p>
            <a:pPr marL="0" indent="0">
              <a:buNone/>
            </a:pPr>
            <a:r>
              <a:rPr lang="en-US" sz="2600" b="1" dirty="0">
                <a:ln/>
                <a:solidFill>
                  <a:schemeClr val="bg1"/>
                </a:solidFill>
                <a:effectLst/>
                <a:latin typeface="Times New Roman" panose="02020603050405020304" pitchFamily="18" charset="0"/>
                <a:cs typeface="Times New Roman" panose="02020603050405020304" pitchFamily="18" charset="0"/>
              </a:rPr>
              <a:t>Example of POS software: Lightspeed, Square</a:t>
            </a:r>
            <a:r>
              <a:rPr lang="en-IN" sz="2600" b="1" dirty="0">
                <a:ln/>
                <a:solidFill>
                  <a:schemeClr val="bg1"/>
                </a:solidFill>
                <a:effectLst/>
                <a:latin typeface="Times New Roman" panose="02020603050405020304" pitchFamily="18" charset="0"/>
                <a:cs typeface="Times New Roman" panose="02020603050405020304" pitchFamily="18" charset="0"/>
              </a:rPr>
              <a:t>.</a:t>
            </a:r>
          </a:p>
          <a:p>
            <a:pPr marL="0" indent="0">
              <a:buNone/>
            </a:pPr>
            <a:endParaRPr lang="en-IN" sz="2600" b="1" dirty="0">
              <a:ln/>
              <a:solidFill>
                <a:schemeClr val="bg1"/>
              </a:solidFill>
              <a:effectLst/>
              <a:latin typeface="Times New Roman" panose="02020603050405020304" pitchFamily="18" charset="0"/>
              <a:cs typeface="Times New Roman" panose="02020603050405020304" pitchFamily="18" charset="0"/>
            </a:endParaRPr>
          </a:p>
          <a:p>
            <a:pPr marL="0" indent="0">
              <a:buNone/>
            </a:pPr>
            <a:r>
              <a:rPr lang="en-IN" sz="2600" b="1" dirty="0">
                <a:ln/>
                <a:solidFill>
                  <a:schemeClr val="bg1"/>
                </a:solidFill>
                <a:effectLst/>
                <a:latin typeface="Times New Roman" panose="02020603050405020304" pitchFamily="18" charset="0"/>
                <a:cs typeface="Times New Roman" panose="02020603050405020304" pitchFamily="18" charset="0"/>
              </a:rPr>
              <a:t>The POS software and the accounting software might show some variations. It has to be checked with reports like cashier report and reports generated in POS software.</a:t>
            </a:r>
          </a:p>
          <a:p>
            <a:pPr marL="0" indent="0">
              <a:buNone/>
            </a:pPr>
            <a:endParaRPr lang="en-IN" sz="2600" b="1" dirty="0">
              <a:ln/>
              <a:solidFill>
                <a:schemeClr val="bg1"/>
              </a:solidFill>
              <a:effectLst/>
              <a:latin typeface="Times New Roman" panose="02020603050405020304" pitchFamily="18" charset="0"/>
              <a:cs typeface="Times New Roman" panose="02020603050405020304" pitchFamily="18" charset="0"/>
            </a:endParaRPr>
          </a:p>
          <a:p>
            <a:pPr marL="0" indent="0">
              <a:buNone/>
            </a:pPr>
            <a:endParaRPr lang="en-US" sz="2600" b="1" dirty="0">
              <a:ln/>
              <a:solidFill>
                <a:schemeClr val="bg1"/>
              </a:solidFill>
              <a:effectLst/>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4310891-663B-4547-1693-BD61E852961F}"/>
              </a:ext>
            </a:extLst>
          </p:cNvPr>
          <p:cNvSpPr>
            <a:spLocks noGrp="1"/>
          </p:cNvSpPr>
          <p:nvPr>
            <p:ph type="sldNum" sz="quarter" idx="12"/>
          </p:nvPr>
        </p:nvSpPr>
        <p:spPr/>
        <p:txBody>
          <a:bodyPr/>
          <a:lstStyle/>
          <a:p>
            <a:fld id="{1624D32D-8D3B-4CAF-90E5-F6E453775FCE}" type="slidenum">
              <a:rPr lang="en-US" smtClean="0"/>
              <a:t>9</a:t>
            </a:fld>
            <a:endParaRPr lang="en-US"/>
          </a:p>
        </p:txBody>
      </p:sp>
    </p:spTree>
    <p:extLst>
      <p:ext uri="{BB962C8B-B14F-4D97-AF65-F5344CB8AC3E}">
        <p14:creationId xmlns:p14="http://schemas.microsoft.com/office/powerpoint/2010/main" val="759300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7007B-BB4E-6B15-DE59-C04244A59B33}"/>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A63521AB-D611-BC8B-0906-90F36C16D258}"/>
              </a:ext>
            </a:extLst>
          </p:cNvPr>
          <p:cNvPicPr>
            <a:picLocks noGrp="1" noChangeAspect="1"/>
          </p:cNvPicPr>
          <p:nvPr>
            <p:ph idx="1"/>
          </p:nvPr>
        </p:nvPicPr>
        <p:blipFill>
          <a:blip r:embed="rId2"/>
          <a:stretch>
            <a:fillRect/>
          </a:stretch>
        </p:blipFill>
        <p:spPr>
          <a:xfrm>
            <a:off x="876302" y="135467"/>
            <a:ext cx="9905997" cy="6722533"/>
          </a:xfrm>
        </p:spPr>
      </p:pic>
      <p:sp>
        <p:nvSpPr>
          <p:cNvPr id="4" name="Slide Number Placeholder 3">
            <a:extLst>
              <a:ext uri="{FF2B5EF4-FFF2-40B4-BE49-F238E27FC236}">
                <a16:creationId xmlns:a16="http://schemas.microsoft.com/office/drawing/2014/main" id="{D24D11B6-DD40-0C83-1DA4-F4F56AE0B9EE}"/>
              </a:ext>
            </a:extLst>
          </p:cNvPr>
          <p:cNvSpPr>
            <a:spLocks noGrp="1"/>
          </p:cNvSpPr>
          <p:nvPr>
            <p:ph type="sldNum" sz="quarter" idx="12"/>
          </p:nvPr>
        </p:nvSpPr>
        <p:spPr/>
        <p:txBody>
          <a:bodyPr/>
          <a:lstStyle/>
          <a:p>
            <a:fld id="{1624D32D-8D3B-4CAF-90E5-F6E453775FCE}" type="slidenum">
              <a:rPr lang="en-US" smtClean="0"/>
              <a:t>10</a:t>
            </a:fld>
            <a:endParaRPr lang="en-US"/>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DD7E8441-E5F2-8478-1DF2-9A0ADA94EF93}"/>
                  </a:ext>
                </a:extLst>
              </p14:cNvPr>
              <p14:cNvContentPartPr/>
              <p14:nvPr/>
            </p14:nvContentPartPr>
            <p14:xfrm>
              <a:off x="2041217" y="616337"/>
              <a:ext cx="2072520" cy="86400"/>
            </p14:xfrm>
          </p:contentPart>
        </mc:Choice>
        <mc:Fallback xmlns="">
          <p:pic>
            <p:nvPicPr>
              <p:cNvPr id="8" name="Ink 7">
                <a:extLst>
                  <a:ext uri="{FF2B5EF4-FFF2-40B4-BE49-F238E27FC236}">
                    <a16:creationId xmlns:a16="http://schemas.microsoft.com/office/drawing/2014/main" id="{DD7E8441-E5F2-8478-1DF2-9A0ADA94EF93}"/>
                  </a:ext>
                </a:extLst>
              </p:cNvPr>
              <p:cNvPicPr/>
              <p:nvPr/>
            </p:nvPicPr>
            <p:blipFill>
              <a:blip r:embed="rId4"/>
              <a:stretch>
                <a:fillRect/>
              </a:stretch>
            </p:blipFill>
            <p:spPr>
              <a:xfrm>
                <a:off x="1987577" y="508697"/>
                <a:ext cx="2180160" cy="302040"/>
              </a:xfrm>
              <a:prstGeom prst="rect">
                <a:avLst/>
              </a:prstGeom>
            </p:spPr>
          </p:pic>
        </mc:Fallback>
      </mc:AlternateContent>
    </p:spTree>
    <p:extLst>
      <p:ext uri="{BB962C8B-B14F-4D97-AF65-F5344CB8AC3E}">
        <p14:creationId xmlns:p14="http://schemas.microsoft.com/office/powerpoint/2010/main" val="2705832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BFE05-41A0-1BAC-57E6-51718C8C235C}"/>
              </a:ext>
            </a:extLst>
          </p:cNvPr>
          <p:cNvSpPr>
            <a:spLocks noGrp="1"/>
          </p:cNvSpPr>
          <p:nvPr>
            <p:ph type="title"/>
          </p:nvPr>
        </p:nvSpPr>
        <p:spPr>
          <a:xfrm>
            <a:off x="675943" y="970327"/>
            <a:ext cx="3157825" cy="749417"/>
          </a:xfrm>
        </p:spPr>
        <p:txBody>
          <a:bodyPr>
            <a:noAutofit/>
            <a:scene3d>
              <a:camera prst="orthographicFront"/>
              <a:lightRig rig="threePt" dir="t"/>
            </a:scene3d>
            <a:sp3d extrusionH="57150">
              <a:bevelT w="38100" h="38100"/>
            </a:sp3d>
          </a:bodyPr>
          <a:lstStyle/>
          <a:p>
            <a:r>
              <a:rPr lang="en-IN" sz="4400" b="0" cap="none" dirty="0">
                <a:ln w="0"/>
                <a:solidFill>
                  <a:srgbClr val="00B0F0"/>
                </a:solidFill>
                <a:effectLst>
                  <a:reflection blurRad="6350" stA="53000" endA="300" endPos="35500" dir="5400000" sy="-90000" algn="bl" rotWithShape="0"/>
                </a:effectLst>
                <a:latin typeface="Arial Black" panose="020B0A04020102020204" pitchFamily="34" charset="0"/>
              </a:rPr>
              <a:t>REBATE</a:t>
            </a:r>
          </a:p>
        </p:txBody>
      </p:sp>
      <p:sp>
        <p:nvSpPr>
          <p:cNvPr id="3" name="Content Placeholder 2">
            <a:extLst>
              <a:ext uri="{FF2B5EF4-FFF2-40B4-BE49-F238E27FC236}">
                <a16:creationId xmlns:a16="http://schemas.microsoft.com/office/drawing/2014/main" id="{66BDF27A-3037-4A37-6B9F-79C091A8138F}"/>
              </a:ext>
            </a:extLst>
          </p:cNvPr>
          <p:cNvSpPr>
            <a:spLocks noGrp="1"/>
          </p:cNvSpPr>
          <p:nvPr>
            <p:ph idx="1"/>
          </p:nvPr>
        </p:nvSpPr>
        <p:spPr>
          <a:xfrm>
            <a:off x="675944" y="2085031"/>
            <a:ext cx="11018309" cy="3602705"/>
          </a:xfrm>
        </p:spPr>
        <p:txBody>
          <a:bodyPr>
            <a:noAutofit/>
          </a:bodyPr>
          <a:lstStyle/>
          <a:p>
            <a:pPr marL="0" indent="0">
              <a:buNone/>
            </a:pPr>
            <a:r>
              <a:rPr lang="en-IN" sz="2800" b="1" dirty="0">
                <a:solidFill>
                  <a:schemeClr val="accent1">
                    <a:lumMod val="20000"/>
                    <a:lumOff val="80000"/>
                  </a:schemeClr>
                </a:solidFill>
                <a:effectLst>
                  <a:glow rad="101600">
                    <a:schemeClr val="accent5">
                      <a:satMod val="175000"/>
                      <a:alpha val="40000"/>
                    </a:schemeClr>
                  </a:glow>
                  <a:outerShdw blurRad="38100" dist="19050" dir="2700000" algn="tl" rotWithShape="0">
                    <a:schemeClr val="dk1">
                      <a:lumMod val="50000"/>
                      <a:alpha val="40000"/>
                    </a:schemeClr>
                  </a:outerShdw>
                </a:effectLst>
                <a:latin typeface="Adobe Fangsong Std R" panose="02020400000000000000" pitchFamily="18" charset="-128"/>
                <a:ea typeface="Adobe Fangsong Std R" panose="02020400000000000000" pitchFamily="18" charset="-128"/>
                <a:cs typeface="Times New Roman" panose="02020603050405020304" pitchFamily="18" charset="0"/>
              </a:rPr>
              <a:t>The supplier gives a specified percentage of rebate to the restaurant. The percentage and the period is decided in the initial agreement .</a:t>
            </a:r>
          </a:p>
          <a:p>
            <a:pPr marL="0" indent="0">
              <a:buNone/>
            </a:pPr>
            <a:r>
              <a:rPr lang="en-IN" sz="2800" b="1" dirty="0">
                <a:solidFill>
                  <a:schemeClr val="accent1">
                    <a:lumMod val="20000"/>
                    <a:lumOff val="80000"/>
                  </a:schemeClr>
                </a:solidFill>
                <a:effectLst>
                  <a:glow rad="101600">
                    <a:schemeClr val="accent5">
                      <a:satMod val="175000"/>
                      <a:alpha val="40000"/>
                    </a:schemeClr>
                  </a:glow>
                  <a:outerShdw blurRad="38100" dist="19050" dir="2700000" algn="tl" rotWithShape="0">
                    <a:schemeClr val="dk1">
                      <a:lumMod val="50000"/>
                      <a:alpha val="40000"/>
                    </a:schemeClr>
                  </a:outerShdw>
                </a:effectLst>
                <a:latin typeface="Adobe Fangsong Std R" panose="02020400000000000000" pitchFamily="18" charset="-128"/>
                <a:ea typeface="Adobe Fangsong Std R" panose="02020400000000000000" pitchFamily="18" charset="-128"/>
                <a:cs typeface="Times New Roman" panose="02020603050405020304" pitchFamily="18" charset="0"/>
              </a:rPr>
              <a:t>The rebate is either given separately or it is adjusted with the due bills. In our books, we have to show it as “Other income”.</a:t>
            </a:r>
          </a:p>
          <a:p>
            <a:pPr marL="0" indent="0">
              <a:buNone/>
            </a:pPr>
            <a:endParaRPr lang="en-IN" sz="2800" b="1" dirty="0">
              <a:solidFill>
                <a:schemeClr val="accent1">
                  <a:lumMod val="20000"/>
                  <a:lumOff val="80000"/>
                </a:schemeClr>
              </a:solidFill>
              <a:effectLst>
                <a:glow rad="101600">
                  <a:schemeClr val="accent5">
                    <a:satMod val="175000"/>
                    <a:alpha val="40000"/>
                  </a:schemeClr>
                </a:glow>
                <a:outerShdw blurRad="38100" dist="19050" dir="2700000" algn="tl" rotWithShape="0">
                  <a:schemeClr val="dk1">
                    <a:lumMod val="50000"/>
                    <a:alpha val="40000"/>
                  </a:schemeClr>
                </a:outerShdw>
              </a:effectLst>
              <a:latin typeface="Adobe Fangsong Std R" panose="02020400000000000000" pitchFamily="18" charset="-128"/>
              <a:ea typeface="Adobe Fangsong Std R" panose="02020400000000000000" pitchFamily="18" charset="-128"/>
              <a:cs typeface="Times New Roman" panose="02020603050405020304" pitchFamily="18" charset="0"/>
            </a:endParaRPr>
          </a:p>
        </p:txBody>
      </p:sp>
      <p:sp>
        <p:nvSpPr>
          <p:cNvPr id="4" name="Slide Number Placeholder 3">
            <a:extLst>
              <a:ext uri="{FF2B5EF4-FFF2-40B4-BE49-F238E27FC236}">
                <a16:creationId xmlns:a16="http://schemas.microsoft.com/office/drawing/2014/main" id="{78E961A7-50A8-E93C-4B09-B6E1C56A8B26}"/>
              </a:ext>
            </a:extLst>
          </p:cNvPr>
          <p:cNvSpPr>
            <a:spLocks noGrp="1"/>
          </p:cNvSpPr>
          <p:nvPr>
            <p:ph type="sldNum" sz="quarter" idx="12"/>
          </p:nvPr>
        </p:nvSpPr>
        <p:spPr/>
        <p:txBody>
          <a:bodyPr/>
          <a:lstStyle/>
          <a:p>
            <a:fld id="{1624D32D-8D3B-4CAF-90E5-F6E453775FCE}" type="slidenum">
              <a:rPr lang="en-US" smtClean="0"/>
              <a:t>11</a:t>
            </a:fld>
            <a:endParaRPr lang="en-US"/>
          </a:p>
        </p:txBody>
      </p:sp>
    </p:spTree>
    <p:extLst>
      <p:ext uri="{BB962C8B-B14F-4D97-AF65-F5344CB8AC3E}">
        <p14:creationId xmlns:p14="http://schemas.microsoft.com/office/powerpoint/2010/main" val="289811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92106-582A-5949-B735-719D8D0420F1}"/>
              </a:ext>
            </a:extLst>
          </p:cNvPr>
          <p:cNvSpPr>
            <a:spLocks noGrp="1"/>
          </p:cNvSpPr>
          <p:nvPr>
            <p:ph type="title"/>
          </p:nvPr>
        </p:nvSpPr>
        <p:spPr/>
        <p:txBody>
          <a:bodyPr>
            <a:normAutofit/>
            <a:scene3d>
              <a:camera prst="orthographicFront"/>
              <a:lightRig rig="threePt" dir="t"/>
            </a:scene3d>
            <a:sp3d extrusionH="57150">
              <a:bevelT w="38100" h="38100" prst="convex"/>
            </a:sp3d>
          </a:bodyPr>
          <a:lstStyle/>
          <a:p>
            <a:r>
              <a:rPr lang="en-IN" sz="4400" b="1" cap="none" dirty="0">
                <a:ln w="9525">
                  <a:solidFill>
                    <a:schemeClr val="bg1"/>
                  </a:solidFill>
                  <a:prstDash val="solid"/>
                </a:ln>
                <a:solidFill>
                  <a:srgbClr val="FF0000"/>
                </a:solidFill>
                <a:effectLst>
                  <a:outerShdw blurRad="12700" dist="38100" dir="2700000" algn="tl" rotWithShape="0">
                    <a:schemeClr val="bg1">
                      <a:lumMod val="50000"/>
                    </a:schemeClr>
                  </a:outerShdw>
                </a:effectLst>
                <a:latin typeface="Arial Black" panose="020B0A04020102020204" pitchFamily="34" charset="0"/>
              </a:rPr>
              <a:t>CONTRA</a:t>
            </a:r>
          </a:p>
        </p:txBody>
      </p:sp>
      <p:sp>
        <p:nvSpPr>
          <p:cNvPr id="3" name="Content Placeholder 2">
            <a:extLst>
              <a:ext uri="{FF2B5EF4-FFF2-40B4-BE49-F238E27FC236}">
                <a16:creationId xmlns:a16="http://schemas.microsoft.com/office/drawing/2014/main" id="{F3F5A846-EB22-8B87-4435-38E679B3F378}"/>
              </a:ext>
            </a:extLst>
          </p:cNvPr>
          <p:cNvSpPr>
            <a:spLocks noGrp="1"/>
          </p:cNvSpPr>
          <p:nvPr>
            <p:ph idx="1"/>
          </p:nvPr>
        </p:nvSpPr>
        <p:spPr/>
        <p:txBody>
          <a:bodyPr>
            <a:normAutofit/>
          </a:bodyPr>
          <a:lstStyle/>
          <a:p>
            <a:r>
              <a:rPr lang="en-IN" dirty="0">
                <a:ln>
                  <a:solidFill>
                    <a:srgbClr val="FFFF00"/>
                  </a:solidFill>
                </a:ln>
                <a:solidFill>
                  <a:schemeClr val="tx1">
                    <a:lumMod val="95000"/>
                  </a:schemeClr>
                </a:solidFill>
                <a:latin typeface="Arial Narrow" panose="020B0606020202030204" pitchFamily="34" charset="0"/>
              </a:rPr>
              <a:t>Contra is a barter transaction.</a:t>
            </a:r>
          </a:p>
          <a:p>
            <a:r>
              <a:rPr lang="en-IN" dirty="0">
                <a:ln>
                  <a:solidFill>
                    <a:srgbClr val="FFFF00"/>
                  </a:solidFill>
                </a:ln>
                <a:solidFill>
                  <a:schemeClr val="tx1">
                    <a:lumMod val="95000"/>
                  </a:schemeClr>
                </a:solidFill>
                <a:latin typeface="Arial Narrow" panose="020B0606020202030204" pitchFamily="34" charset="0"/>
              </a:rPr>
              <a:t>The restaurant provides contra for certain services enjoyed by them.</a:t>
            </a:r>
          </a:p>
          <a:p>
            <a:r>
              <a:rPr lang="en-IN" dirty="0">
                <a:ln>
                  <a:solidFill>
                    <a:srgbClr val="FFFF00"/>
                  </a:solidFill>
                </a:ln>
                <a:solidFill>
                  <a:schemeClr val="tx1">
                    <a:lumMod val="95000"/>
                  </a:schemeClr>
                </a:solidFill>
                <a:latin typeface="Arial Narrow" panose="020B0606020202030204" pitchFamily="34" charset="0"/>
              </a:rPr>
              <a:t>Instead of paying the service provider, The contra is practiced. The service provider can later enjoy the food provided by the restaurant without making payments.</a:t>
            </a:r>
          </a:p>
          <a:p>
            <a:pPr marL="0" indent="0">
              <a:buNone/>
            </a:pPr>
            <a:r>
              <a:rPr lang="en-IN" dirty="0">
                <a:ln>
                  <a:solidFill>
                    <a:srgbClr val="FFFF00"/>
                  </a:solidFill>
                </a:ln>
                <a:solidFill>
                  <a:schemeClr val="tx1">
                    <a:lumMod val="95000"/>
                  </a:schemeClr>
                </a:solidFill>
                <a:latin typeface="Arial Narrow" panose="020B0606020202030204" pitchFamily="34" charset="0"/>
              </a:rPr>
              <a:t>     The contra transactions are coded under the “contra” GL with specific names.</a:t>
            </a:r>
          </a:p>
          <a:p>
            <a:pPr marL="0" indent="0">
              <a:buNone/>
            </a:pPr>
            <a:r>
              <a:rPr lang="en-IN" dirty="0">
                <a:ln>
                  <a:solidFill>
                    <a:srgbClr val="FFFF00"/>
                  </a:solidFill>
                </a:ln>
                <a:solidFill>
                  <a:schemeClr val="tx1">
                    <a:lumMod val="95000"/>
                  </a:schemeClr>
                </a:solidFill>
                <a:latin typeface="Arial Narrow" panose="020B0606020202030204" pitchFamily="34" charset="0"/>
              </a:rPr>
              <a:t>   At the time of sales, it is coded under the same account to give a net effect.</a:t>
            </a:r>
          </a:p>
        </p:txBody>
      </p:sp>
      <p:sp>
        <p:nvSpPr>
          <p:cNvPr id="4" name="Slide Number Placeholder 3">
            <a:extLst>
              <a:ext uri="{FF2B5EF4-FFF2-40B4-BE49-F238E27FC236}">
                <a16:creationId xmlns:a16="http://schemas.microsoft.com/office/drawing/2014/main" id="{FE7D6587-3751-3E6F-DB11-6B49829B93A4}"/>
              </a:ext>
            </a:extLst>
          </p:cNvPr>
          <p:cNvSpPr>
            <a:spLocks noGrp="1"/>
          </p:cNvSpPr>
          <p:nvPr>
            <p:ph type="sldNum" sz="quarter" idx="12"/>
          </p:nvPr>
        </p:nvSpPr>
        <p:spPr/>
        <p:txBody>
          <a:bodyPr/>
          <a:lstStyle/>
          <a:p>
            <a:fld id="{1624D32D-8D3B-4CAF-90E5-F6E453775FCE}" type="slidenum">
              <a:rPr lang="en-US" smtClean="0"/>
              <a:t>12</a:t>
            </a:fld>
            <a:endParaRPr lang="en-US"/>
          </a:p>
        </p:txBody>
      </p:sp>
    </p:spTree>
    <p:extLst>
      <p:ext uri="{BB962C8B-B14F-4D97-AF65-F5344CB8AC3E}">
        <p14:creationId xmlns:p14="http://schemas.microsoft.com/office/powerpoint/2010/main" val="164457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6514" y="326017"/>
            <a:ext cx="6878973" cy="588383"/>
          </a:xfrm>
          <a:solidFill>
            <a:schemeClr val="bg1">
              <a:lumMod val="50000"/>
            </a:schemeClr>
          </a:solidFill>
        </p:spPr>
        <p:txBody>
          <a:bodyPr>
            <a:normAutofit fontScale="90000"/>
          </a:bodyPr>
          <a:lstStyle/>
          <a:p>
            <a:pPr algn="ctr"/>
            <a:r>
              <a:rPr 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dobe Caslon Pro Bold" panose="0205070206050A020403" pitchFamily="18" charset="0"/>
              </a:rPr>
              <a:t>Classes of Revenue for Restaurants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33826359"/>
              </p:ext>
            </p:extLst>
          </p:nvPr>
        </p:nvGraphicFramePr>
        <p:xfrm>
          <a:off x="1298961" y="1239140"/>
          <a:ext cx="9332008" cy="5482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1624D32D-8D3B-4CAF-90E5-F6E453775FCE}" type="slidenum">
              <a:rPr lang="en-US" smtClean="0"/>
              <a:t>13</a:t>
            </a:fld>
            <a:endParaRPr lang="en-US"/>
          </a:p>
        </p:txBody>
      </p:sp>
    </p:spTree>
    <p:extLst>
      <p:ext uri="{BB962C8B-B14F-4D97-AF65-F5344CB8AC3E}">
        <p14:creationId xmlns:p14="http://schemas.microsoft.com/office/powerpoint/2010/main" val="3068670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705147091"/>
              </p:ext>
            </p:extLst>
          </p:nvPr>
        </p:nvGraphicFramePr>
        <p:xfrm>
          <a:off x="423512" y="279133"/>
          <a:ext cx="10930288" cy="57630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1624D32D-8D3B-4CAF-90E5-F6E453775FCE}" type="slidenum">
              <a:rPr lang="en-US" smtClean="0"/>
              <a:t>14</a:t>
            </a:fld>
            <a:endParaRPr lang="en-US" dirty="0"/>
          </a:p>
        </p:txBody>
      </p:sp>
    </p:spTree>
    <p:extLst>
      <p:ext uri="{BB962C8B-B14F-4D97-AF65-F5344CB8AC3E}">
        <p14:creationId xmlns:p14="http://schemas.microsoft.com/office/powerpoint/2010/main" val="27018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624D32D-8D3B-4CAF-90E5-F6E453775FCE}" type="slidenum">
              <a:rPr lang="en-US" smtClean="0"/>
              <a:t>15</a:t>
            </a:fld>
            <a:endParaRPr lang="en-US"/>
          </a:p>
        </p:txBody>
      </p:sp>
      <p:graphicFrame>
        <p:nvGraphicFramePr>
          <p:cNvPr id="7" name="Diagram 6"/>
          <p:cNvGraphicFramePr/>
          <p:nvPr>
            <p:extLst>
              <p:ext uri="{D42A27DB-BD31-4B8C-83A1-F6EECF244321}">
                <p14:modId xmlns:p14="http://schemas.microsoft.com/office/powerpoint/2010/main" val="3580113491"/>
              </p:ext>
            </p:extLst>
          </p:nvPr>
        </p:nvGraphicFramePr>
        <p:xfrm>
          <a:off x="1199625" y="352338"/>
          <a:ext cx="10259735" cy="5785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3495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86398-5F68-3739-0C99-BDB07CF55B3B}"/>
              </a:ext>
            </a:extLst>
          </p:cNvPr>
          <p:cNvSpPr>
            <a:spLocks noGrp="1"/>
          </p:cNvSpPr>
          <p:nvPr>
            <p:ph type="title"/>
          </p:nvPr>
        </p:nvSpPr>
        <p:spPr/>
        <p:txBody>
          <a:bodyPr/>
          <a:lstStyle/>
          <a:p>
            <a:r>
              <a:rPr lang="en-IN"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dobe Gothic Std B" panose="020B0800000000000000" pitchFamily="34" charset="-128"/>
                <a:ea typeface="Adobe Gothic Std B" panose="020B0800000000000000" pitchFamily="34" charset="-128"/>
              </a:rPr>
              <a:t>Vouchers and Coupons</a:t>
            </a:r>
          </a:p>
        </p:txBody>
      </p:sp>
      <p:sp>
        <p:nvSpPr>
          <p:cNvPr id="3" name="Content Placeholder 2">
            <a:extLst>
              <a:ext uri="{FF2B5EF4-FFF2-40B4-BE49-F238E27FC236}">
                <a16:creationId xmlns:a16="http://schemas.microsoft.com/office/drawing/2014/main" id="{D41FD51F-62E0-AF77-3DCF-03CFBE5751F6}"/>
              </a:ext>
            </a:extLst>
          </p:cNvPr>
          <p:cNvSpPr>
            <a:spLocks noGrp="1"/>
          </p:cNvSpPr>
          <p:nvPr>
            <p:ph idx="1"/>
          </p:nvPr>
        </p:nvSpPr>
        <p:spPr/>
        <p:txBody>
          <a:bodyPr/>
          <a:lstStyle/>
          <a:p>
            <a:pPr marL="0" indent="0">
              <a:buNone/>
            </a:pPr>
            <a:r>
              <a:rPr lang="en-IN" dirty="0">
                <a:ln w="0"/>
                <a:solidFill>
                  <a:schemeClr val="bg2">
                    <a:lumMod val="10000"/>
                  </a:schemeClr>
                </a:solidFill>
              </a:rPr>
              <a:t>What is even restaurant  business if it does not involve vouchers and coupons?</a:t>
            </a:r>
          </a:p>
          <a:p>
            <a:pPr marL="0" indent="0">
              <a:buNone/>
            </a:pPr>
            <a:endParaRPr lang="en-IN" dirty="0">
              <a:ln w="0"/>
              <a:solidFill>
                <a:schemeClr val="bg2">
                  <a:lumMod val="10000"/>
                </a:schemeClr>
              </a:solidFill>
            </a:endParaRPr>
          </a:p>
          <a:p>
            <a:pPr>
              <a:buFont typeface="Wingdings" panose="05000000000000000000" pitchFamily="2" charset="2"/>
              <a:buChar char="§"/>
            </a:pPr>
            <a:r>
              <a:rPr lang="en-IN" dirty="0">
                <a:ln w="0"/>
                <a:solidFill>
                  <a:schemeClr val="bg2">
                    <a:lumMod val="10000"/>
                  </a:schemeClr>
                </a:solidFill>
              </a:rPr>
              <a:t>At the time of issuing vouchers, it has to be coded under “unclaimed gift voucher” account with BAS excluded.</a:t>
            </a:r>
          </a:p>
          <a:p>
            <a:pPr>
              <a:buFont typeface="Wingdings" panose="05000000000000000000" pitchFamily="2" charset="2"/>
              <a:buChar char="§"/>
            </a:pPr>
            <a:endParaRPr lang="en-IN" dirty="0">
              <a:ln w="0"/>
              <a:solidFill>
                <a:schemeClr val="bg2">
                  <a:lumMod val="10000"/>
                </a:schemeClr>
              </a:solidFill>
            </a:endParaRPr>
          </a:p>
          <a:p>
            <a:pPr>
              <a:buFont typeface="Wingdings" panose="05000000000000000000" pitchFamily="2" charset="2"/>
              <a:buChar char="§"/>
            </a:pPr>
            <a:r>
              <a:rPr lang="en-IN" dirty="0">
                <a:ln w="0"/>
                <a:solidFill>
                  <a:schemeClr val="bg2">
                    <a:lumMod val="10000"/>
                  </a:schemeClr>
                </a:solidFill>
              </a:rPr>
              <a:t>While the customers use it, it will be included in the sales of food and beverages with GST on income.</a:t>
            </a:r>
          </a:p>
          <a:p>
            <a:pPr>
              <a:buFont typeface="Wingdings" panose="05000000000000000000" pitchFamily="2" charset="2"/>
              <a:buChar char="§"/>
            </a:pPr>
            <a:endParaRPr lang="en-IN" dirty="0">
              <a:ln w="0"/>
              <a:solidFill>
                <a:schemeClr val="bg2">
                  <a:lumMod val="10000"/>
                </a:schemeClr>
              </a:solidFill>
            </a:endParaRPr>
          </a:p>
          <a:p>
            <a:pPr>
              <a:buFont typeface="Wingdings" panose="05000000000000000000" pitchFamily="2" charset="2"/>
              <a:buChar char="§"/>
            </a:pPr>
            <a:r>
              <a:rPr lang="en-IN" dirty="0">
                <a:ln w="0"/>
                <a:solidFill>
                  <a:schemeClr val="bg2">
                    <a:lumMod val="10000"/>
                  </a:schemeClr>
                </a:solidFill>
              </a:rPr>
              <a:t>While the payment entry is passed, the above-mentioned unclaimed gift voucher will be redeemed to give a net effect.</a:t>
            </a:r>
          </a:p>
        </p:txBody>
      </p:sp>
      <p:sp>
        <p:nvSpPr>
          <p:cNvPr id="4" name="Slide Number Placeholder 3">
            <a:extLst>
              <a:ext uri="{FF2B5EF4-FFF2-40B4-BE49-F238E27FC236}">
                <a16:creationId xmlns:a16="http://schemas.microsoft.com/office/drawing/2014/main" id="{782452B8-0FB0-B868-36AD-44C506E091FC}"/>
              </a:ext>
            </a:extLst>
          </p:cNvPr>
          <p:cNvSpPr>
            <a:spLocks noGrp="1"/>
          </p:cNvSpPr>
          <p:nvPr>
            <p:ph type="sldNum" sz="quarter" idx="12"/>
          </p:nvPr>
        </p:nvSpPr>
        <p:spPr/>
        <p:txBody>
          <a:bodyPr/>
          <a:lstStyle/>
          <a:p>
            <a:fld id="{1624D32D-8D3B-4CAF-90E5-F6E453775FCE}" type="slidenum">
              <a:rPr lang="en-US" smtClean="0"/>
              <a:t>16</a:t>
            </a:fld>
            <a:endParaRPr lang="en-US"/>
          </a:p>
        </p:txBody>
      </p:sp>
    </p:spTree>
    <p:extLst>
      <p:ext uri="{BB962C8B-B14F-4D97-AF65-F5344CB8AC3E}">
        <p14:creationId xmlns:p14="http://schemas.microsoft.com/office/powerpoint/2010/main" val="156551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3ACB-7E77-9576-059F-14F17DAF2C8D}"/>
              </a:ext>
            </a:extLst>
          </p:cNvPr>
          <p:cNvSpPr>
            <a:spLocks noGrp="1"/>
          </p:cNvSpPr>
          <p:nvPr>
            <p:ph type="title"/>
          </p:nvPr>
        </p:nvSpPr>
        <p:spPr>
          <a:xfrm>
            <a:off x="2592925" y="624110"/>
            <a:ext cx="8911687" cy="802018"/>
          </a:xfrm>
        </p:spPr>
        <p:txBody>
          <a:bodyPr>
            <a:normAutofit/>
          </a:bodyPr>
          <a:lstStyle/>
          <a:p>
            <a:r>
              <a:rPr lang="en-IN" sz="4400" b="1" dirty="0">
                <a:ln w="6600">
                  <a:solidFill>
                    <a:schemeClr val="accent2"/>
                  </a:solidFill>
                  <a:prstDash val="solid"/>
                </a:ln>
                <a:solidFill>
                  <a:srgbClr val="FFFFFF"/>
                </a:solidFill>
                <a:effectLst>
                  <a:outerShdw dist="38100" dir="2700000" algn="tl" rotWithShape="0">
                    <a:schemeClr val="accent2"/>
                  </a:outerShdw>
                </a:effectLst>
                <a:latin typeface="Bodoni MT Black" panose="02070A03080606020203" pitchFamily="18" charset="0"/>
              </a:rPr>
              <a:t>TIPS</a:t>
            </a:r>
          </a:p>
        </p:txBody>
      </p:sp>
      <p:sp>
        <p:nvSpPr>
          <p:cNvPr id="3" name="Content Placeholder 2">
            <a:extLst>
              <a:ext uri="{FF2B5EF4-FFF2-40B4-BE49-F238E27FC236}">
                <a16:creationId xmlns:a16="http://schemas.microsoft.com/office/drawing/2014/main" id="{77B86CD6-9B1B-8C16-A9D5-3AFA97590832}"/>
              </a:ext>
            </a:extLst>
          </p:cNvPr>
          <p:cNvSpPr>
            <a:spLocks noGrp="1"/>
          </p:cNvSpPr>
          <p:nvPr>
            <p:ph idx="1"/>
          </p:nvPr>
        </p:nvSpPr>
        <p:spPr>
          <a:xfrm>
            <a:off x="2589212" y="1722539"/>
            <a:ext cx="8915400" cy="3777622"/>
          </a:xfrm>
        </p:spPr>
        <p:txBody>
          <a:bodyPr>
            <a:noAutofit/>
          </a:bodyPr>
          <a:lstStyle/>
          <a:p>
            <a:r>
              <a:rPr lang="en-IN" sz="2200" b="1" dirty="0">
                <a:ln w="12700" cmpd="sng">
                  <a:solidFill>
                    <a:schemeClr val="bg1"/>
                  </a:solidFill>
                  <a:prstDash val="solid"/>
                </a:ln>
                <a:solidFill>
                  <a:schemeClr val="tx1"/>
                </a:solidFill>
              </a:rPr>
              <a:t>In Australia, Tipping is not mandatory but culturally they’re tuned to it .</a:t>
            </a:r>
          </a:p>
          <a:p>
            <a:endParaRPr lang="en-IN" sz="2200" b="1" dirty="0">
              <a:ln w="12700" cmpd="sng">
                <a:solidFill>
                  <a:schemeClr val="bg1"/>
                </a:solidFill>
                <a:prstDash val="solid"/>
              </a:ln>
              <a:solidFill>
                <a:schemeClr val="tx1"/>
              </a:solidFill>
            </a:endParaRPr>
          </a:p>
          <a:p>
            <a:r>
              <a:rPr lang="en-IN" sz="2200" b="1" dirty="0">
                <a:ln w="12700" cmpd="sng">
                  <a:solidFill>
                    <a:schemeClr val="bg1"/>
                  </a:solidFill>
                  <a:prstDash val="solid"/>
                </a:ln>
                <a:solidFill>
                  <a:schemeClr val="tx1"/>
                </a:solidFill>
              </a:rPr>
              <a:t>The tips that are received is not a part of restaurant’s revenue. It is added to the employee's income.</a:t>
            </a:r>
          </a:p>
          <a:p>
            <a:endParaRPr lang="en-IN" sz="2200" b="1" dirty="0">
              <a:ln w="12700" cmpd="sng">
                <a:solidFill>
                  <a:schemeClr val="bg1"/>
                </a:solidFill>
                <a:prstDash val="solid"/>
              </a:ln>
              <a:solidFill>
                <a:schemeClr val="tx1"/>
              </a:solidFill>
            </a:endParaRPr>
          </a:p>
          <a:p>
            <a:r>
              <a:rPr lang="en-IN" sz="2200" b="1" dirty="0">
                <a:ln w="12700" cmpd="sng">
                  <a:solidFill>
                    <a:schemeClr val="bg1"/>
                  </a:solidFill>
                  <a:prstDash val="solid"/>
                </a:ln>
                <a:solidFill>
                  <a:schemeClr val="tx1"/>
                </a:solidFill>
              </a:rPr>
              <a:t>Even if it is not restaurant’s income, we have to keep track of it since it is a taxable income on the employee.</a:t>
            </a:r>
          </a:p>
          <a:p>
            <a:endParaRPr lang="en-IN" sz="2200" b="1" dirty="0">
              <a:ln w="12700" cmpd="sng">
                <a:solidFill>
                  <a:schemeClr val="bg1"/>
                </a:solidFill>
                <a:prstDash val="solid"/>
              </a:ln>
              <a:solidFill>
                <a:schemeClr val="tx1"/>
              </a:solidFill>
            </a:endParaRPr>
          </a:p>
          <a:p>
            <a:r>
              <a:rPr lang="en-IN" sz="2200" b="1" dirty="0">
                <a:ln w="12700" cmpd="sng">
                  <a:solidFill>
                    <a:schemeClr val="bg1"/>
                  </a:solidFill>
                  <a:prstDash val="solid"/>
                </a:ln>
                <a:solidFill>
                  <a:schemeClr val="tx1"/>
                </a:solidFill>
              </a:rPr>
              <a:t>While the Tips are generated along with the sales, a credit note is used to close the account (To avoid showing it as income)</a:t>
            </a:r>
          </a:p>
        </p:txBody>
      </p:sp>
      <p:sp>
        <p:nvSpPr>
          <p:cNvPr id="4" name="Slide Number Placeholder 3">
            <a:extLst>
              <a:ext uri="{FF2B5EF4-FFF2-40B4-BE49-F238E27FC236}">
                <a16:creationId xmlns:a16="http://schemas.microsoft.com/office/drawing/2014/main" id="{B927E477-3788-40F6-6C5A-DDD2EFA35746}"/>
              </a:ext>
            </a:extLst>
          </p:cNvPr>
          <p:cNvSpPr>
            <a:spLocks noGrp="1"/>
          </p:cNvSpPr>
          <p:nvPr>
            <p:ph type="sldNum" sz="quarter" idx="12"/>
          </p:nvPr>
        </p:nvSpPr>
        <p:spPr/>
        <p:txBody>
          <a:bodyPr/>
          <a:lstStyle/>
          <a:p>
            <a:fld id="{1624D32D-8D3B-4CAF-90E5-F6E453775FCE}" type="slidenum">
              <a:rPr lang="en-US" smtClean="0"/>
              <a:t>17</a:t>
            </a:fld>
            <a:endParaRPr lang="en-US"/>
          </a:p>
        </p:txBody>
      </p:sp>
    </p:spTree>
    <p:extLst>
      <p:ext uri="{BB962C8B-B14F-4D97-AF65-F5344CB8AC3E}">
        <p14:creationId xmlns:p14="http://schemas.microsoft.com/office/powerpoint/2010/main" val="316390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87832-924F-A2F5-541A-843116EDC7B9}"/>
              </a:ext>
            </a:extLst>
          </p:cNvPr>
          <p:cNvSpPr>
            <a:spLocks noGrp="1"/>
          </p:cNvSpPr>
          <p:nvPr>
            <p:ph type="title"/>
          </p:nvPr>
        </p:nvSpPr>
        <p:spPr>
          <a:xfrm>
            <a:off x="918846" y="283297"/>
            <a:ext cx="10058400" cy="899551"/>
          </a:xfrm>
        </p:spPr>
        <p:txBody>
          <a:bodyPr/>
          <a:lstStyle/>
          <a:p>
            <a:r>
              <a:rPr lang="en-IN" b="1" cap="none" dirty="0">
                <a:ln w="22225">
                  <a:solidFill>
                    <a:schemeClr val="accent2"/>
                  </a:solidFill>
                  <a:prstDash val="solid"/>
                </a:ln>
                <a:solidFill>
                  <a:schemeClr val="accent2">
                    <a:lumMod val="40000"/>
                    <a:lumOff val="60000"/>
                  </a:schemeClr>
                </a:solidFill>
                <a:latin typeface="Arial Rounded MT Bold" panose="020F0704030504030204" pitchFamily="34" charset="0"/>
              </a:rPr>
              <a:t>MIR123 Report</a:t>
            </a:r>
          </a:p>
        </p:txBody>
      </p:sp>
      <p:pic>
        <p:nvPicPr>
          <p:cNvPr id="6" name="Content Placeholder 5">
            <a:extLst>
              <a:ext uri="{FF2B5EF4-FFF2-40B4-BE49-F238E27FC236}">
                <a16:creationId xmlns:a16="http://schemas.microsoft.com/office/drawing/2014/main" id="{99A631B4-31E1-4D46-FD13-5D787A7397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9218" y="1182848"/>
            <a:ext cx="9364793" cy="5263356"/>
          </a:xfrm>
          <a:ln>
            <a:solidFill>
              <a:schemeClr val="tx1"/>
            </a:solidFill>
          </a:ln>
        </p:spPr>
      </p:pic>
      <p:sp>
        <p:nvSpPr>
          <p:cNvPr id="4" name="Slide Number Placeholder 3">
            <a:extLst>
              <a:ext uri="{FF2B5EF4-FFF2-40B4-BE49-F238E27FC236}">
                <a16:creationId xmlns:a16="http://schemas.microsoft.com/office/drawing/2014/main" id="{1ED8A978-7FEA-00FB-C128-107F87B50A1F}"/>
              </a:ext>
            </a:extLst>
          </p:cNvPr>
          <p:cNvSpPr>
            <a:spLocks noGrp="1"/>
          </p:cNvSpPr>
          <p:nvPr>
            <p:ph type="sldNum" sz="quarter" idx="12"/>
          </p:nvPr>
        </p:nvSpPr>
        <p:spPr/>
        <p:txBody>
          <a:bodyPr/>
          <a:lstStyle/>
          <a:p>
            <a:fld id="{1624D32D-8D3B-4CAF-90E5-F6E453775FCE}" type="slidenum">
              <a:rPr lang="en-US" smtClean="0"/>
              <a:t>18</a:t>
            </a:fld>
            <a:endParaRPr lang="en-US"/>
          </a:p>
        </p:txBody>
      </p:sp>
    </p:spTree>
    <p:extLst>
      <p:ext uri="{BB962C8B-B14F-4D97-AF65-F5344CB8AC3E}">
        <p14:creationId xmlns:p14="http://schemas.microsoft.com/office/powerpoint/2010/main" val="483291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4BB4E-8D97-DD37-9454-B69F2EF8E17C}"/>
              </a:ext>
            </a:extLst>
          </p:cNvPr>
          <p:cNvSpPr>
            <a:spLocks noGrp="1"/>
          </p:cNvSpPr>
          <p:nvPr>
            <p:ph type="title"/>
          </p:nvPr>
        </p:nvSpPr>
        <p:spPr>
          <a:xfrm>
            <a:off x="637410" y="120017"/>
            <a:ext cx="10571998" cy="970450"/>
          </a:xfrm>
        </p:spPr>
        <p:txBody>
          <a:bodyPr/>
          <a:lstStyle/>
          <a:p>
            <a:r>
              <a:rPr lang="en-IN" dirty="0">
                <a:ln w="22225">
                  <a:solidFill>
                    <a:schemeClr val="accent2"/>
                  </a:solidFill>
                  <a:prstDash val="solid"/>
                </a:ln>
                <a:solidFill>
                  <a:schemeClr val="accent2">
                    <a:lumMod val="40000"/>
                    <a:lumOff val="60000"/>
                  </a:schemeClr>
                </a:solidFill>
              </a:rPr>
              <a:t>Picture of sales invoice in Xero</a:t>
            </a:r>
          </a:p>
        </p:txBody>
      </p:sp>
      <p:pic>
        <p:nvPicPr>
          <p:cNvPr id="5" name="Content Placeholder 4">
            <a:extLst>
              <a:ext uri="{FF2B5EF4-FFF2-40B4-BE49-F238E27FC236}">
                <a16:creationId xmlns:a16="http://schemas.microsoft.com/office/drawing/2014/main" id="{6232B053-F18F-DDF5-A53A-D28C34FE80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5079" y="1417638"/>
            <a:ext cx="9706994" cy="5211456"/>
          </a:xfrm>
          <a:prstGeom prst="rect">
            <a:avLst/>
          </a:prstGeom>
          <a:ln>
            <a:solidFill>
              <a:schemeClr val="bg1"/>
            </a:solidFill>
          </a:ln>
        </p:spPr>
      </p:pic>
      <p:sp>
        <p:nvSpPr>
          <p:cNvPr id="4" name="Slide Number Placeholder 3">
            <a:extLst>
              <a:ext uri="{FF2B5EF4-FFF2-40B4-BE49-F238E27FC236}">
                <a16:creationId xmlns:a16="http://schemas.microsoft.com/office/drawing/2014/main" id="{6DF6724E-85CC-85E2-5B9E-73B36BACA1B6}"/>
              </a:ext>
            </a:extLst>
          </p:cNvPr>
          <p:cNvSpPr>
            <a:spLocks noGrp="1"/>
          </p:cNvSpPr>
          <p:nvPr>
            <p:ph type="sldNum" sz="quarter" idx="12"/>
          </p:nvPr>
        </p:nvSpPr>
        <p:spPr/>
        <p:txBody>
          <a:bodyPr/>
          <a:lstStyle/>
          <a:p>
            <a:fld id="{1624D32D-8D3B-4CAF-90E5-F6E453775FCE}" type="slidenum">
              <a:rPr lang="en-US" smtClean="0"/>
              <a:t>19</a:t>
            </a:fld>
            <a:endParaRPr lang="en-US"/>
          </a:p>
        </p:txBody>
      </p:sp>
    </p:spTree>
    <p:extLst>
      <p:ext uri="{BB962C8B-B14F-4D97-AF65-F5344CB8AC3E}">
        <p14:creationId xmlns:p14="http://schemas.microsoft.com/office/powerpoint/2010/main" val="236094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AFD05-8DB1-DA81-B1CD-DB2E962A53C2}"/>
              </a:ext>
            </a:extLst>
          </p:cNvPr>
          <p:cNvSpPr>
            <a:spLocks noGrp="1"/>
          </p:cNvSpPr>
          <p:nvPr>
            <p:ph type="title"/>
          </p:nvPr>
        </p:nvSpPr>
        <p:spPr>
          <a:xfrm>
            <a:off x="1333310" y="568354"/>
            <a:ext cx="10018713" cy="1000387"/>
          </a:xfrm>
        </p:spPr>
        <p:txBody>
          <a:bodyPr/>
          <a:lstStyle/>
          <a:p>
            <a:r>
              <a:rPr lang="en-IN" dirty="0">
                <a:ln w="0"/>
                <a:solidFill>
                  <a:schemeClr val="accent1"/>
                </a:solidFill>
                <a:effectLst>
                  <a:outerShdw blurRad="38100" dist="25400" dir="5400000" algn="ctr" rotWithShape="0">
                    <a:srgbClr val="6E747A">
                      <a:alpha val="43000"/>
                    </a:srgbClr>
                  </a:outerShdw>
                </a:effectLst>
                <a:latin typeface="Cascadia Code" panose="020B0609020000020004" pitchFamily="49" charset="0"/>
                <a:ea typeface="Cascadia Code" panose="020B0609020000020004" pitchFamily="49" charset="0"/>
                <a:cs typeface="Cascadia Code" panose="020B0609020000020004" pitchFamily="49" charset="0"/>
              </a:rPr>
              <a:t>Pre-bookings</a:t>
            </a:r>
          </a:p>
        </p:txBody>
      </p:sp>
      <p:sp>
        <p:nvSpPr>
          <p:cNvPr id="3" name="Content Placeholder 2">
            <a:extLst>
              <a:ext uri="{FF2B5EF4-FFF2-40B4-BE49-F238E27FC236}">
                <a16:creationId xmlns:a16="http://schemas.microsoft.com/office/drawing/2014/main" id="{E8FE00D8-B940-9B17-ECFD-05EBFC342A8C}"/>
              </a:ext>
            </a:extLst>
          </p:cNvPr>
          <p:cNvSpPr>
            <a:spLocks noGrp="1"/>
          </p:cNvSpPr>
          <p:nvPr>
            <p:ph idx="1"/>
          </p:nvPr>
        </p:nvSpPr>
        <p:spPr>
          <a:xfrm>
            <a:off x="1333310" y="1786521"/>
            <a:ext cx="10169713" cy="4080610"/>
          </a:xfrm>
        </p:spPr>
        <p:txBody>
          <a:bodyPr>
            <a:noAutofit/>
          </a:bodyPr>
          <a:lstStyle/>
          <a:p>
            <a:endParaRPr lang="en-IN" sz="3000" b="1" dirty="0">
              <a:ln w="9525">
                <a:solidFill>
                  <a:schemeClr val="bg1"/>
                </a:solidFill>
                <a:prstDash val="solid"/>
              </a:ln>
              <a:effectLst>
                <a:outerShdw blurRad="12700" dist="38100" dir="2700000" algn="tl" rotWithShape="0">
                  <a:schemeClr val="bg1">
                    <a:lumMod val="50000"/>
                  </a:schemeClr>
                </a:outerShdw>
              </a:effectLst>
            </a:endParaRPr>
          </a:p>
          <a:p>
            <a:pPr marL="0" indent="0">
              <a:buNone/>
            </a:pPr>
            <a:endParaRPr lang="en-IN" sz="3000" b="1" dirty="0">
              <a:ln w="9525">
                <a:solidFill>
                  <a:schemeClr val="bg1"/>
                </a:solidFill>
                <a:prstDash val="solid"/>
              </a:ln>
              <a:effectLst>
                <a:outerShdw blurRad="12700" dist="38100" dir="2700000" algn="tl" rotWithShape="0">
                  <a:schemeClr val="bg1">
                    <a:lumMod val="50000"/>
                  </a:schemeClr>
                </a:outerShdw>
              </a:effectLst>
            </a:endParaRPr>
          </a:p>
          <a:p>
            <a:pPr marL="0" indent="0">
              <a:buNone/>
            </a:pPr>
            <a:endParaRPr lang="en-IN" sz="3000" b="1" dirty="0">
              <a:ln w="9525">
                <a:solidFill>
                  <a:schemeClr val="bg1"/>
                </a:solidFill>
                <a:prstDash val="solid"/>
              </a:ln>
              <a:effectLst>
                <a:outerShdw blurRad="12700" dist="38100" dir="2700000" algn="tl" rotWithShape="0">
                  <a:schemeClr val="bg1">
                    <a:lumMod val="50000"/>
                  </a:schemeClr>
                </a:outerShdw>
              </a:effectLst>
            </a:endParaRPr>
          </a:p>
          <a:p>
            <a:r>
              <a:rPr lang="en-IN" sz="3000" b="1" dirty="0">
                <a:ln w="9525">
                  <a:solidFill>
                    <a:schemeClr val="bg1"/>
                  </a:solidFill>
                  <a:prstDash val="solid"/>
                </a:ln>
                <a:effectLst>
                  <a:outerShdw blurRad="12700" dist="38100" dir="2700000" algn="tl" rotWithShape="0">
                    <a:schemeClr val="bg1">
                      <a:lumMod val="50000"/>
                    </a:schemeClr>
                  </a:outerShdw>
                </a:effectLst>
              </a:rPr>
              <a:t>It is a common practice to prebook a table in restaurant.</a:t>
            </a:r>
          </a:p>
          <a:p>
            <a:r>
              <a:rPr lang="en-IN" sz="3000" b="1" dirty="0">
                <a:ln w="9525">
                  <a:solidFill>
                    <a:schemeClr val="bg1"/>
                  </a:solidFill>
                  <a:prstDash val="solid"/>
                </a:ln>
                <a:effectLst>
                  <a:outerShdw blurRad="12700" dist="38100" dir="2700000" algn="tl" rotWithShape="0">
                    <a:schemeClr val="bg1">
                      <a:lumMod val="50000"/>
                    </a:schemeClr>
                  </a:outerShdw>
                </a:effectLst>
              </a:rPr>
              <a:t>At the time of booking , An account called “deposit sale” is created. </a:t>
            </a:r>
          </a:p>
          <a:p>
            <a:r>
              <a:rPr lang="en-IN" sz="3000" b="1" dirty="0">
                <a:ln w="9525">
                  <a:solidFill>
                    <a:schemeClr val="bg1"/>
                  </a:solidFill>
                  <a:prstDash val="solid"/>
                </a:ln>
                <a:effectLst>
                  <a:outerShdw blurRad="12700" dist="38100" dir="2700000" algn="tl" rotWithShape="0">
                    <a:schemeClr val="bg1">
                      <a:lumMod val="50000"/>
                    </a:schemeClr>
                  </a:outerShdw>
                </a:effectLst>
              </a:rPr>
              <a:t>The details regarding the number of persons, dietary requirements ,orders  is  sent.</a:t>
            </a:r>
          </a:p>
          <a:p>
            <a:r>
              <a:rPr lang="en-IN" sz="3000" b="1" dirty="0">
                <a:ln w="9525">
                  <a:solidFill>
                    <a:schemeClr val="bg1"/>
                  </a:solidFill>
                  <a:prstDash val="solid"/>
                </a:ln>
                <a:effectLst>
                  <a:outerShdw blurRad="12700" dist="38100" dir="2700000" algn="tl" rotWithShape="0">
                    <a:schemeClr val="bg1">
                      <a:lumMod val="50000"/>
                    </a:schemeClr>
                  </a:outerShdw>
                </a:effectLst>
              </a:rPr>
              <a:t>An invoice has to be created for the same and sent to the client.</a:t>
            </a:r>
          </a:p>
          <a:p>
            <a:pPr marL="0" indent="0">
              <a:buNone/>
            </a:pPr>
            <a:endParaRPr lang="en-IN" sz="3000" b="1" dirty="0">
              <a:ln w="9525">
                <a:solidFill>
                  <a:schemeClr val="bg1"/>
                </a:solidFill>
                <a:prstDash val="solid"/>
              </a:ln>
              <a:effectLst>
                <a:outerShdw blurRad="12700" dist="38100" dir="2700000" algn="tl" rotWithShape="0">
                  <a:schemeClr val="bg1">
                    <a:lumMod val="50000"/>
                  </a:schemeClr>
                </a:outerShdw>
              </a:effectLst>
            </a:endParaRPr>
          </a:p>
          <a:p>
            <a:endParaRPr lang="en-IN" sz="3000" b="1" dirty="0">
              <a:ln w="9525">
                <a:solidFill>
                  <a:schemeClr val="bg1"/>
                </a:solidFill>
                <a:prstDash val="solid"/>
              </a:ln>
              <a:effectLst>
                <a:outerShdw blurRad="12700" dist="38100" dir="2700000" algn="tl" rotWithShape="0">
                  <a:schemeClr val="bg1">
                    <a:lumMod val="50000"/>
                  </a:schemeClr>
                </a:outerShdw>
              </a:effectLst>
            </a:endParaRPr>
          </a:p>
          <a:p>
            <a:endParaRPr lang="en-IN" sz="3000" b="1" dirty="0">
              <a:ln w="9525">
                <a:solidFill>
                  <a:schemeClr val="bg1"/>
                </a:solidFill>
                <a:prstDash val="solid"/>
              </a:ln>
              <a:effectLst>
                <a:outerShdw blurRad="12700" dist="38100" dir="2700000" algn="tl" rotWithShape="0">
                  <a:schemeClr val="bg1">
                    <a:lumMod val="50000"/>
                  </a:schemeClr>
                </a:outerShdw>
              </a:effectLst>
            </a:endParaRPr>
          </a:p>
        </p:txBody>
      </p:sp>
      <p:sp>
        <p:nvSpPr>
          <p:cNvPr id="4" name="Slide Number Placeholder 3">
            <a:extLst>
              <a:ext uri="{FF2B5EF4-FFF2-40B4-BE49-F238E27FC236}">
                <a16:creationId xmlns:a16="http://schemas.microsoft.com/office/drawing/2014/main" id="{A46DD79F-4799-D0FB-0A96-442F9E284108}"/>
              </a:ext>
            </a:extLst>
          </p:cNvPr>
          <p:cNvSpPr>
            <a:spLocks noGrp="1"/>
          </p:cNvSpPr>
          <p:nvPr>
            <p:ph type="sldNum" sz="quarter" idx="12"/>
          </p:nvPr>
        </p:nvSpPr>
        <p:spPr/>
        <p:txBody>
          <a:bodyPr/>
          <a:lstStyle/>
          <a:p>
            <a:fld id="{1624D32D-8D3B-4CAF-90E5-F6E453775FCE}" type="slidenum">
              <a:rPr lang="en-US" smtClean="0"/>
              <a:t>20</a:t>
            </a:fld>
            <a:endParaRPr lang="en-US"/>
          </a:p>
        </p:txBody>
      </p:sp>
    </p:spTree>
    <p:extLst>
      <p:ext uri="{BB962C8B-B14F-4D97-AF65-F5344CB8AC3E}">
        <p14:creationId xmlns:p14="http://schemas.microsoft.com/office/powerpoint/2010/main" val="306976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6550460-1063-0F94-9A79-7EBFD7D30CB2}"/>
              </a:ext>
            </a:extLst>
          </p:cNvPr>
          <p:cNvSpPr>
            <a:spLocks noGrp="1"/>
          </p:cNvSpPr>
          <p:nvPr>
            <p:ph type="title"/>
          </p:nvPr>
        </p:nvSpPr>
        <p:spPr>
          <a:xfrm>
            <a:off x="2407640" y="369116"/>
            <a:ext cx="7231309" cy="783535"/>
          </a:xfrm>
        </p:spPr>
        <p:txBody>
          <a:bodyPr>
            <a:normAutofit/>
          </a:bodyPr>
          <a:lstStyle/>
          <a:p>
            <a:r>
              <a:rPr lang="en-IN"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An overview </a:t>
            </a:r>
            <a:r>
              <a:rPr lang="en-IN"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on payroll</a:t>
            </a:r>
            <a:endParaRPr lang="en-IN"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Slide Number Placeholder 3">
            <a:extLst>
              <a:ext uri="{FF2B5EF4-FFF2-40B4-BE49-F238E27FC236}">
                <a16:creationId xmlns:a16="http://schemas.microsoft.com/office/drawing/2014/main" id="{0D2C9813-6F7F-4A36-DBC0-896499CBF60E}"/>
              </a:ext>
            </a:extLst>
          </p:cNvPr>
          <p:cNvSpPr>
            <a:spLocks noGrp="1"/>
          </p:cNvSpPr>
          <p:nvPr>
            <p:ph type="sldNum" sz="quarter" idx="12"/>
          </p:nvPr>
        </p:nvSpPr>
        <p:spPr/>
        <p:txBody>
          <a:bodyPr/>
          <a:lstStyle/>
          <a:p>
            <a:fld id="{1624D32D-8D3B-4CAF-90E5-F6E453775FCE}" type="slidenum">
              <a:rPr lang="en-US" smtClean="0"/>
              <a:t>21</a:t>
            </a:fld>
            <a:endParaRPr lang="en-US"/>
          </a:p>
        </p:txBody>
      </p:sp>
      <p:sp>
        <p:nvSpPr>
          <p:cNvPr id="5" name="TextBox 4"/>
          <p:cNvSpPr txBox="1"/>
          <p:nvPr/>
        </p:nvSpPr>
        <p:spPr>
          <a:xfrm>
            <a:off x="1353423" y="1721374"/>
            <a:ext cx="9672540" cy="4247317"/>
          </a:xfrm>
          <a:prstGeom prst="rect">
            <a:avLst/>
          </a:prstGeom>
          <a:noFill/>
        </p:spPr>
        <p:txBody>
          <a:bodyPr wrap="square" rtlCol="0">
            <a:spAutoFit/>
          </a:bodyPr>
          <a:lstStyle/>
          <a:p>
            <a:r>
              <a:rPr lang="en-US" b="0" i="0" dirty="0">
                <a:effectLst/>
                <a:latin typeface="Open Sans" panose="020B0606030504020204" pitchFamily="34" charset="0"/>
              </a:rPr>
              <a:t>Payroll is a critical component of any business, and restaurants are no exception. Payroll involves calculating employee hours , Award rates, taxes, and benefits, which can be a complex and time-consuming process.</a:t>
            </a:r>
          </a:p>
          <a:p>
            <a:endParaRPr lang="en-US" dirty="0">
              <a:latin typeface="Open Sans" panose="020B0606030504020204" pitchFamily="34" charset="0"/>
            </a:endParaRPr>
          </a:p>
          <a:p>
            <a:r>
              <a:rPr lang="en-US" b="0" i="0" dirty="0">
                <a:effectLst/>
                <a:latin typeface="Open Sans" panose="020B0606030504020204" pitchFamily="34" charset="0"/>
              </a:rPr>
              <a:t> </a:t>
            </a:r>
            <a:r>
              <a:rPr lang="en-US" dirty="0"/>
              <a:t>Payroll has to be processed separately for back of the house and front of the house employees.</a:t>
            </a:r>
          </a:p>
          <a:p>
            <a:endParaRPr lang="en-US" dirty="0"/>
          </a:p>
          <a:p>
            <a:r>
              <a:rPr lang="en-US" dirty="0"/>
              <a:t>The Australian restaurant industry follows award rates which is set out minimum pay and conditions for employees.</a:t>
            </a:r>
          </a:p>
          <a:p>
            <a:endParaRPr lang="en-US" dirty="0"/>
          </a:p>
          <a:p>
            <a:r>
              <a:rPr lang="en-US" dirty="0"/>
              <a:t>These rates are set out by the fair work commission. The reason behind this is to ensure the compensation given to the employee is fair.</a:t>
            </a:r>
          </a:p>
          <a:p>
            <a:endParaRPr lang="en-US" dirty="0"/>
          </a:p>
          <a:p>
            <a:r>
              <a:rPr lang="en-US" dirty="0"/>
              <a:t>When the rates change, we have to ensure that the payroll system is updated to reflect the new rates. It changes from 1 July each year.</a:t>
            </a:r>
          </a:p>
        </p:txBody>
      </p:sp>
    </p:spTree>
    <p:extLst>
      <p:ext uri="{BB962C8B-B14F-4D97-AF65-F5344CB8AC3E}">
        <p14:creationId xmlns:p14="http://schemas.microsoft.com/office/powerpoint/2010/main" val="155276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FED5D-5415-7141-7AA4-07517095826C}"/>
              </a:ext>
            </a:extLst>
          </p:cNvPr>
          <p:cNvSpPr>
            <a:spLocks noGrp="1"/>
          </p:cNvSpPr>
          <p:nvPr>
            <p:ph type="title"/>
          </p:nvPr>
        </p:nvSpPr>
        <p:spPr>
          <a:xfrm>
            <a:off x="2316760" y="280787"/>
            <a:ext cx="8429537" cy="568773"/>
          </a:xfrm>
        </p:spPr>
        <p:txBody>
          <a:bodyPr>
            <a:noAutofit/>
          </a:bodyPr>
          <a:lstStyle/>
          <a:p>
            <a:r>
              <a:rPr lang="en-IN" sz="4000" b="1" dirty="0">
                <a:ln w="13462">
                  <a:solidFill>
                    <a:schemeClr val="bg1"/>
                  </a:solidFill>
                  <a:prstDash val="solid"/>
                </a:ln>
                <a:effectLst>
                  <a:outerShdw dist="38100" dir="2700000" algn="bl" rotWithShape="0">
                    <a:schemeClr val="accent5"/>
                  </a:outerShdw>
                </a:effectLst>
              </a:rPr>
              <a:t>Classes of employees</a:t>
            </a:r>
          </a:p>
        </p:txBody>
      </p:sp>
      <p:sp>
        <p:nvSpPr>
          <p:cNvPr id="4" name="Slide Number Placeholder 3">
            <a:extLst>
              <a:ext uri="{FF2B5EF4-FFF2-40B4-BE49-F238E27FC236}">
                <a16:creationId xmlns:a16="http://schemas.microsoft.com/office/drawing/2014/main" id="{5D5420B4-3E7E-9370-4DF1-53834A9687BF}"/>
              </a:ext>
            </a:extLst>
          </p:cNvPr>
          <p:cNvSpPr>
            <a:spLocks noGrp="1"/>
          </p:cNvSpPr>
          <p:nvPr>
            <p:ph type="sldNum" sz="quarter" idx="12"/>
          </p:nvPr>
        </p:nvSpPr>
        <p:spPr/>
        <p:txBody>
          <a:bodyPr/>
          <a:lstStyle/>
          <a:p>
            <a:fld id="{1624D32D-8D3B-4CAF-90E5-F6E453775FCE}" type="slidenum">
              <a:rPr lang="en-US" smtClean="0"/>
              <a:t>22</a:t>
            </a:fld>
            <a:endParaRPr lang="en-US"/>
          </a:p>
        </p:txBody>
      </p:sp>
      <p:graphicFrame>
        <p:nvGraphicFramePr>
          <p:cNvPr id="5" name="Diagram 4"/>
          <p:cNvGraphicFramePr/>
          <p:nvPr>
            <p:extLst>
              <p:ext uri="{D42A27DB-BD31-4B8C-83A1-F6EECF244321}">
                <p14:modId xmlns:p14="http://schemas.microsoft.com/office/powerpoint/2010/main" val="1768011483"/>
              </p:ext>
            </p:extLst>
          </p:nvPr>
        </p:nvGraphicFramePr>
        <p:xfrm>
          <a:off x="1320865" y="1015068"/>
          <a:ext cx="8943130" cy="5233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9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04065-5D2D-A6D6-F1BA-5775DB80A21B}"/>
              </a:ext>
            </a:extLst>
          </p:cNvPr>
          <p:cNvSpPr>
            <a:spLocks noGrp="1"/>
          </p:cNvSpPr>
          <p:nvPr>
            <p:ph type="title"/>
          </p:nvPr>
        </p:nvSpPr>
        <p:spPr/>
        <p:txBody>
          <a:bodyPr/>
          <a:lstStyle/>
          <a:p>
            <a:r>
              <a:rPr lang="en-US" dirty="0"/>
              <a:t>Award rates</a:t>
            </a:r>
            <a:endParaRPr lang="en-IN" dirty="0"/>
          </a:p>
        </p:txBody>
      </p:sp>
      <p:sp>
        <p:nvSpPr>
          <p:cNvPr id="3" name="Content Placeholder 2">
            <a:extLst>
              <a:ext uri="{FF2B5EF4-FFF2-40B4-BE49-F238E27FC236}">
                <a16:creationId xmlns:a16="http://schemas.microsoft.com/office/drawing/2014/main" id="{FE7BAADD-5C2D-4CF3-E4A2-920EB5D6F4EE}"/>
              </a:ext>
            </a:extLst>
          </p:cNvPr>
          <p:cNvSpPr>
            <a:spLocks noGrp="1"/>
          </p:cNvSpPr>
          <p:nvPr>
            <p:ph idx="1"/>
          </p:nvPr>
        </p:nvSpPr>
        <p:spPr/>
        <p:txBody>
          <a:bodyPr/>
          <a:lstStyle/>
          <a:p>
            <a:pPr lvl="0"/>
            <a:endParaRPr lang="en-IN" dirty="0"/>
          </a:p>
          <a:p>
            <a:endParaRPr lang="en-IN" dirty="0"/>
          </a:p>
          <a:p>
            <a:endParaRPr lang="en-IN" dirty="0"/>
          </a:p>
        </p:txBody>
      </p:sp>
      <p:sp>
        <p:nvSpPr>
          <p:cNvPr id="4" name="Slide Number Placeholder 3">
            <a:extLst>
              <a:ext uri="{FF2B5EF4-FFF2-40B4-BE49-F238E27FC236}">
                <a16:creationId xmlns:a16="http://schemas.microsoft.com/office/drawing/2014/main" id="{E38F16B8-6EED-6F66-6DB0-EDCFF81C5A88}"/>
              </a:ext>
            </a:extLst>
          </p:cNvPr>
          <p:cNvSpPr>
            <a:spLocks noGrp="1"/>
          </p:cNvSpPr>
          <p:nvPr>
            <p:ph type="sldNum" sz="quarter" idx="12"/>
          </p:nvPr>
        </p:nvSpPr>
        <p:spPr/>
        <p:txBody>
          <a:bodyPr/>
          <a:lstStyle/>
          <a:p>
            <a:fld id="{1624D32D-8D3B-4CAF-90E5-F6E453775FCE}" type="slidenum">
              <a:rPr lang="en-US" smtClean="0"/>
              <a:t>23</a:t>
            </a:fld>
            <a:endParaRPr lang="en-US"/>
          </a:p>
        </p:txBody>
      </p:sp>
      <p:sp>
        <p:nvSpPr>
          <p:cNvPr id="6" name="TextBox 5">
            <a:extLst>
              <a:ext uri="{FF2B5EF4-FFF2-40B4-BE49-F238E27FC236}">
                <a16:creationId xmlns:a16="http://schemas.microsoft.com/office/drawing/2014/main" id="{E6854A96-4220-9201-54D0-A29D902C5008}"/>
              </a:ext>
            </a:extLst>
          </p:cNvPr>
          <p:cNvSpPr txBox="1"/>
          <p:nvPr/>
        </p:nvSpPr>
        <p:spPr>
          <a:xfrm>
            <a:off x="1286540" y="2062692"/>
            <a:ext cx="9813851" cy="3139321"/>
          </a:xfrm>
          <a:prstGeom prst="rect">
            <a:avLst/>
          </a:prstGeom>
          <a:noFill/>
        </p:spPr>
        <p:txBody>
          <a:bodyPr wrap="square">
            <a:spAutoFit/>
          </a:bodyPr>
          <a:lstStyle/>
          <a:p>
            <a:pPr algn="l" rtl="0" fontAlgn="base"/>
            <a:r>
              <a:rPr lang="en-US" dirty="0"/>
              <a:t>The award rates are set out by the fair works commission to ensure the compensation given to the employee is fair. Pay rates change from 1 July each year.</a:t>
            </a:r>
            <a:endParaRPr lang="en-US" sz="1800" b="0" i="0" dirty="0">
              <a:solidFill>
                <a:srgbClr val="444444"/>
              </a:solidFill>
              <a:effectLst/>
              <a:latin typeface="Calibri" panose="020F0502020204030204" pitchFamily="34" charset="0"/>
            </a:endParaRPr>
          </a:p>
          <a:p>
            <a:pPr algn="l" rtl="0" fontAlgn="base"/>
            <a:r>
              <a:rPr lang="en-US" dirty="0">
                <a:solidFill>
                  <a:schemeClr val="tx1">
                    <a:lumMod val="95000"/>
                  </a:schemeClr>
                </a:solidFill>
              </a:rPr>
              <a:t>The payrates varies according to the age, employment type</a:t>
            </a:r>
            <a:r>
              <a:rPr lang="en-US" sz="1800" b="0" i="0" dirty="0">
                <a:solidFill>
                  <a:schemeClr val="tx1">
                    <a:lumMod val="95000"/>
                  </a:schemeClr>
                </a:solidFill>
                <a:effectLst/>
              </a:rPr>
              <a:t>​ and the level.</a:t>
            </a:r>
          </a:p>
          <a:p>
            <a:pPr algn="l" rtl="0" fontAlgn="base"/>
            <a:endParaRPr lang="en-US" dirty="0">
              <a:solidFill>
                <a:schemeClr val="tx1">
                  <a:lumMod val="95000"/>
                </a:schemeClr>
              </a:solidFill>
            </a:endParaRPr>
          </a:p>
          <a:p>
            <a:pPr algn="l" rtl="0" fontAlgn="base"/>
            <a:r>
              <a:rPr lang="en-US" dirty="0">
                <a:solidFill>
                  <a:schemeClr val="tx1">
                    <a:lumMod val="95000"/>
                  </a:schemeClr>
                </a:solidFill>
              </a:rPr>
              <a:t>Example:</a:t>
            </a:r>
          </a:p>
          <a:p>
            <a:pPr algn="l" rtl="0" fontAlgn="base"/>
            <a:endParaRPr lang="en-US" b="0" i="0" dirty="0">
              <a:solidFill>
                <a:schemeClr val="tx1">
                  <a:lumMod val="95000"/>
                </a:schemeClr>
              </a:solidFill>
              <a:effectLst/>
            </a:endParaRPr>
          </a:p>
          <a:p>
            <a:pPr algn="l" rtl="0" fontAlgn="base">
              <a:buFont typeface="Arial" panose="020B0604020202020204" pitchFamily="34" charset="0"/>
              <a:buChar char="•"/>
            </a:pPr>
            <a:r>
              <a:rPr lang="en-IN" sz="1800" b="0" i="0" dirty="0">
                <a:solidFill>
                  <a:schemeClr val="tx1">
                    <a:lumMod val="95000"/>
                  </a:schemeClr>
                </a:solidFill>
                <a:effectLst/>
              </a:rPr>
              <a:t>Kitchen hand, Dishwasher comes under L1 level in Fair work rate sheet.</a:t>
            </a:r>
          </a:p>
          <a:p>
            <a:pPr algn="l" rtl="0" fontAlgn="base">
              <a:buFont typeface="Arial" panose="020B0604020202020204" pitchFamily="34" charset="0"/>
              <a:buChar char="•"/>
            </a:pPr>
            <a:endParaRPr lang="en-IN" dirty="0">
              <a:solidFill>
                <a:schemeClr val="tx1">
                  <a:lumMod val="95000"/>
                </a:schemeClr>
              </a:solidFill>
            </a:endParaRPr>
          </a:p>
          <a:p>
            <a:pPr algn="l" rtl="0" fontAlgn="base">
              <a:buFont typeface="Arial" panose="020B0604020202020204" pitchFamily="34" charset="0"/>
              <a:buChar char="•"/>
            </a:pPr>
            <a:r>
              <a:rPr lang="en-IN" sz="1800" b="0" i="0" dirty="0">
                <a:solidFill>
                  <a:schemeClr val="tx1">
                    <a:lumMod val="95000"/>
                  </a:schemeClr>
                </a:solidFill>
                <a:effectLst/>
              </a:rPr>
              <a:t> Wait staff, Bartenders comes under L2 level. </a:t>
            </a:r>
            <a:endParaRPr lang="en-IN" dirty="0">
              <a:solidFill>
                <a:schemeClr val="tx1">
                  <a:lumMod val="95000"/>
                </a:schemeClr>
              </a:solidFill>
            </a:endParaRPr>
          </a:p>
          <a:p>
            <a:pPr algn="l" rtl="0" fontAlgn="base">
              <a:buFont typeface="Arial" panose="020B0604020202020204" pitchFamily="34" charset="0"/>
              <a:buChar char="•"/>
            </a:pPr>
            <a:endParaRPr lang="en-IN" dirty="0">
              <a:solidFill>
                <a:schemeClr val="tx1">
                  <a:lumMod val="95000"/>
                </a:schemeClr>
              </a:solidFill>
            </a:endParaRPr>
          </a:p>
          <a:p>
            <a:pPr algn="l" rtl="0" fontAlgn="base">
              <a:buFont typeface="Arial" panose="020B0604020202020204" pitchFamily="34" charset="0"/>
              <a:buChar char="•"/>
            </a:pPr>
            <a:r>
              <a:rPr lang="en-IN" sz="1800" b="0" i="0" dirty="0">
                <a:solidFill>
                  <a:schemeClr val="tx1">
                    <a:lumMod val="95000"/>
                  </a:schemeClr>
                </a:solidFill>
                <a:effectLst/>
              </a:rPr>
              <a:t>They are considered as casual employees.</a:t>
            </a:r>
            <a:endParaRPr lang="en-US" b="0" i="0" dirty="0">
              <a:solidFill>
                <a:schemeClr val="tx1">
                  <a:lumMod val="95000"/>
                </a:schemeClr>
              </a:solidFill>
              <a:effectLst/>
            </a:endParaRPr>
          </a:p>
        </p:txBody>
      </p:sp>
    </p:spTree>
    <p:extLst>
      <p:ext uri="{BB962C8B-B14F-4D97-AF65-F5344CB8AC3E}">
        <p14:creationId xmlns:p14="http://schemas.microsoft.com/office/powerpoint/2010/main" val="2330024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C6661-A692-9963-E6E4-4D55C848D421}"/>
              </a:ext>
            </a:extLst>
          </p:cNvPr>
          <p:cNvSpPr>
            <a:spLocks noGrp="1"/>
          </p:cNvSpPr>
          <p:nvPr>
            <p:ph type="title"/>
          </p:nvPr>
        </p:nvSpPr>
        <p:spPr>
          <a:xfrm>
            <a:off x="3645489" y="701318"/>
            <a:ext cx="3789351" cy="817090"/>
          </a:xfrm>
        </p:spPr>
        <p:txBody>
          <a:bodyPr>
            <a:noAutofit/>
          </a:bodyPr>
          <a:lstStyle/>
          <a:p>
            <a:r>
              <a:rPr lang="en-IN" cap="none" dirty="0">
                <a:ln w="0"/>
                <a:effectLst>
                  <a:outerShdw blurRad="38100" dist="25400" dir="5400000" algn="ctr" rotWithShape="0">
                    <a:srgbClr val="6E747A">
                      <a:alpha val="43000"/>
                    </a:srgbClr>
                  </a:outerShdw>
                </a:effectLst>
              </a:rPr>
              <a:t>GST ON FOOD</a:t>
            </a:r>
          </a:p>
        </p:txBody>
      </p:sp>
      <p:sp>
        <p:nvSpPr>
          <p:cNvPr id="3" name="Content Placeholder 2">
            <a:extLst>
              <a:ext uri="{FF2B5EF4-FFF2-40B4-BE49-F238E27FC236}">
                <a16:creationId xmlns:a16="http://schemas.microsoft.com/office/drawing/2014/main" id="{9C78CE16-9EC2-A81C-AB53-69B3C13F2EEC}"/>
              </a:ext>
            </a:extLst>
          </p:cNvPr>
          <p:cNvSpPr>
            <a:spLocks noGrp="1"/>
          </p:cNvSpPr>
          <p:nvPr>
            <p:ph idx="1"/>
          </p:nvPr>
        </p:nvSpPr>
        <p:spPr>
          <a:xfrm>
            <a:off x="685800" y="1518408"/>
            <a:ext cx="10396883" cy="3856178"/>
          </a:xfrm>
        </p:spPr>
        <p:txBody>
          <a:bodyPr>
            <a:normAutofit/>
          </a:bodyPr>
          <a:lstStyle/>
          <a:p>
            <a:r>
              <a:rPr lang="en-US" dirty="0"/>
              <a:t>The goods and services tax (GST) is </a:t>
            </a:r>
            <a:r>
              <a:rPr lang="en-US" dirty="0">
                <a:highlight>
                  <a:srgbClr val="FFFF00"/>
                </a:highlight>
              </a:rPr>
              <a:t>a tax of 10%</a:t>
            </a:r>
            <a:r>
              <a:rPr lang="en-US" dirty="0"/>
              <a:t> on most goods and services sold or consumed in Australia</a:t>
            </a:r>
          </a:p>
          <a:p>
            <a:endParaRPr lang="en-US" dirty="0"/>
          </a:p>
          <a:p>
            <a:r>
              <a:rPr lang="en-US" dirty="0"/>
              <a:t>Not all food sales involve GST.  WE need to know which items to charge GST on. Generally, WE need to include GST in the price of goods and services provided. These are called ‘taxable sales’. </a:t>
            </a:r>
          </a:p>
        </p:txBody>
      </p:sp>
      <p:sp>
        <p:nvSpPr>
          <p:cNvPr id="4" name="Slide Number Placeholder 3">
            <a:extLst>
              <a:ext uri="{FF2B5EF4-FFF2-40B4-BE49-F238E27FC236}">
                <a16:creationId xmlns:a16="http://schemas.microsoft.com/office/drawing/2014/main" id="{A0003A29-BBAC-A522-E235-039211B9CD79}"/>
              </a:ext>
            </a:extLst>
          </p:cNvPr>
          <p:cNvSpPr>
            <a:spLocks noGrp="1"/>
          </p:cNvSpPr>
          <p:nvPr>
            <p:ph type="sldNum" sz="quarter" idx="12"/>
          </p:nvPr>
        </p:nvSpPr>
        <p:spPr/>
        <p:txBody>
          <a:bodyPr/>
          <a:lstStyle/>
          <a:p>
            <a:fld id="{1624D32D-8D3B-4CAF-90E5-F6E453775FCE}" type="slidenum">
              <a:rPr lang="en-US" smtClean="0"/>
              <a:t>24</a:t>
            </a:fld>
            <a:endParaRPr lang="en-US"/>
          </a:p>
        </p:txBody>
      </p:sp>
    </p:spTree>
    <p:extLst>
      <p:ext uri="{BB962C8B-B14F-4D97-AF65-F5344CB8AC3E}">
        <p14:creationId xmlns:p14="http://schemas.microsoft.com/office/powerpoint/2010/main" val="815156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C6661-A692-9963-E6E4-4D55C848D421}"/>
              </a:ext>
            </a:extLst>
          </p:cNvPr>
          <p:cNvSpPr>
            <a:spLocks noGrp="1"/>
          </p:cNvSpPr>
          <p:nvPr>
            <p:ph type="title"/>
          </p:nvPr>
        </p:nvSpPr>
        <p:spPr>
          <a:xfrm>
            <a:off x="3650976" y="409434"/>
            <a:ext cx="4451084" cy="1151965"/>
          </a:xfrm>
        </p:spPr>
        <p:txBody>
          <a:bodyPr/>
          <a:lstStyle/>
          <a:p>
            <a:r>
              <a:rPr lang="en-IN" dirty="0"/>
              <a:t>GST on food</a:t>
            </a:r>
          </a:p>
        </p:txBody>
      </p:sp>
      <p:sp>
        <p:nvSpPr>
          <p:cNvPr id="3" name="Content Placeholder 2">
            <a:extLst>
              <a:ext uri="{FF2B5EF4-FFF2-40B4-BE49-F238E27FC236}">
                <a16:creationId xmlns:a16="http://schemas.microsoft.com/office/drawing/2014/main" id="{9C78CE16-9EC2-A81C-AB53-69B3C13F2EEC}"/>
              </a:ext>
            </a:extLst>
          </p:cNvPr>
          <p:cNvSpPr>
            <a:spLocks noGrp="1"/>
          </p:cNvSpPr>
          <p:nvPr>
            <p:ph idx="1"/>
          </p:nvPr>
        </p:nvSpPr>
        <p:spPr>
          <a:xfrm>
            <a:off x="1250044" y="2022050"/>
            <a:ext cx="8825659" cy="3416300"/>
          </a:xfrm>
        </p:spPr>
        <p:txBody>
          <a:bodyPr>
            <a:normAutofit lnSpcReduction="10000"/>
          </a:bodyPr>
          <a:lstStyle/>
          <a:p>
            <a:r>
              <a:rPr lang="en-IN" dirty="0"/>
              <a:t>Examples of ‘taxable foods’ are :  </a:t>
            </a:r>
            <a:r>
              <a:rPr lang="en-IN" dirty="0">
                <a:highlight>
                  <a:srgbClr val="FFFF00"/>
                </a:highlight>
              </a:rPr>
              <a:t>bakery products </a:t>
            </a:r>
            <a:r>
              <a:rPr lang="en-IN" dirty="0"/>
              <a:t>such as cakes, pastries and pies ,biscuits, cones and wafers  savoury snacks such as potato chips n chocolates and lollies , ice cream , soft drinks and flavoured milk such as chocolate milk n food platters</a:t>
            </a:r>
          </a:p>
          <a:p>
            <a:endParaRPr lang="en-IN" dirty="0"/>
          </a:p>
          <a:p>
            <a:r>
              <a:rPr lang="en-US" dirty="0"/>
              <a:t>Some examples of GST free foods are  : </a:t>
            </a:r>
            <a:r>
              <a:rPr lang="en-US" dirty="0">
                <a:highlight>
                  <a:srgbClr val="FFFF00"/>
                </a:highlight>
              </a:rPr>
              <a:t>Essentials</a:t>
            </a:r>
            <a:r>
              <a:rPr lang="en-US" dirty="0"/>
              <a:t> like bread and bread rolls without icing or filling n cooking ingredients such as flour, sugar and cake mixes  fats and oils for cooking  milk, cream, cheese and eggs  spices and sauces </a:t>
            </a:r>
            <a:endParaRPr lang="en-IN" dirty="0"/>
          </a:p>
          <a:p>
            <a:endParaRPr lang="en-US" dirty="0"/>
          </a:p>
        </p:txBody>
      </p:sp>
      <p:sp>
        <p:nvSpPr>
          <p:cNvPr id="4" name="Slide Number Placeholder 3">
            <a:extLst>
              <a:ext uri="{FF2B5EF4-FFF2-40B4-BE49-F238E27FC236}">
                <a16:creationId xmlns:a16="http://schemas.microsoft.com/office/drawing/2014/main" id="{A0003A29-BBAC-A522-E235-039211B9CD79}"/>
              </a:ext>
            </a:extLst>
          </p:cNvPr>
          <p:cNvSpPr>
            <a:spLocks noGrp="1"/>
          </p:cNvSpPr>
          <p:nvPr>
            <p:ph type="sldNum" sz="quarter" idx="12"/>
          </p:nvPr>
        </p:nvSpPr>
        <p:spPr/>
        <p:txBody>
          <a:bodyPr/>
          <a:lstStyle/>
          <a:p>
            <a:fld id="{1624D32D-8D3B-4CAF-90E5-F6E453775FCE}" type="slidenum">
              <a:rPr lang="en-US" smtClean="0"/>
              <a:t>25</a:t>
            </a:fld>
            <a:endParaRPr lang="en-US"/>
          </a:p>
        </p:txBody>
      </p:sp>
    </p:spTree>
    <p:extLst>
      <p:ext uri="{BB962C8B-B14F-4D97-AF65-F5344CB8AC3E}">
        <p14:creationId xmlns:p14="http://schemas.microsoft.com/office/powerpoint/2010/main" val="1474949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15" name="Rectangle 7">
            <a:extLst>
              <a:ext uri="{FF2B5EF4-FFF2-40B4-BE49-F238E27FC236}">
                <a16:creationId xmlns:a16="http://schemas.microsoft.com/office/drawing/2014/main" id="{4ED2C424-5870-46BF-B77E-0C113783B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9">
            <a:extLst>
              <a:ext uri="{FF2B5EF4-FFF2-40B4-BE49-F238E27FC236}">
                <a16:creationId xmlns:a16="http://schemas.microsoft.com/office/drawing/2014/main" id="{44B75501-2C4C-44D8-A541-FA33D7EF1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250+ Thank You Pictures, Images, Photos - Page 2">
            <a:extLst>
              <a:ext uri="{FF2B5EF4-FFF2-40B4-BE49-F238E27FC236}">
                <a16:creationId xmlns:a16="http://schemas.microsoft.com/office/drawing/2014/main" id="{1F815591-94BB-F5B7-DA9B-FABE038491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381956" y="643467"/>
            <a:ext cx="7428088"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F896EDDD-62EF-64C3-3417-2EF0F1B01BF2}"/>
              </a:ext>
            </a:extLst>
          </p:cNvPr>
          <p:cNvSpPr>
            <a:spLocks noGrp="1"/>
          </p:cNvSpPr>
          <p:nvPr>
            <p:ph type="sldNum" sz="quarter" idx="12"/>
          </p:nvPr>
        </p:nvSpPr>
        <p:spPr>
          <a:xfrm>
            <a:off x="6287121" y="6345169"/>
            <a:ext cx="907186" cy="498470"/>
          </a:xfrm>
        </p:spPr>
        <p:txBody>
          <a:bodyPr>
            <a:normAutofit/>
          </a:bodyPr>
          <a:lstStyle/>
          <a:p>
            <a:pPr>
              <a:spcAft>
                <a:spcPts val="600"/>
              </a:spcAft>
            </a:pPr>
            <a:fld id="{1624D32D-8D3B-4CAF-90E5-F6E453775FCE}" type="slidenum">
              <a:rPr lang="en-US" sz="1800">
                <a:solidFill>
                  <a:srgbClr val="FFFFFF"/>
                </a:solidFill>
              </a:rPr>
              <a:pPr>
                <a:spcAft>
                  <a:spcPts val="600"/>
                </a:spcAft>
              </a:pPr>
              <a:t>26</a:t>
            </a:fld>
            <a:endParaRPr lang="en-US" sz="1800">
              <a:solidFill>
                <a:srgbClr val="FFFFFF"/>
              </a:solidFill>
            </a:endParaRPr>
          </a:p>
        </p:txBody>
      </p:sp>
    </p:spTree>
    <p:extLst>
      <p:ext uri="{BB962C8B-B14F-4D97-AF65-F5344CB8AC3E}">
        <p14:creationId xmlns:p14="http://schemas.microsoft.com/office/powerpoint/2010/main" val="358122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4.jpeg"/></Relationships>
</file>

<file path=ppt/theme/_rels/them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_rels/them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_rels/theme9.xml.rels><?xml version="1.0" encoding="UTF-8" standalone="yes"?>
<Relationships xmlns="http://schemas.openxmlformats.org/package/2006/relationships"><Relationship Id="rId1" Type="http://schemas.openxmlformats.org/officeDocument/2006/relationships/image" Target="../media/image16.jpeg"/></Relationships>
</file>

<file path=ppt/theme/_rels/theme10.xml.rels><?xml version="1.0" encoding="UTF-8" standalone="yes"?>
<Relationships xmlns="http://schemas.openxmlformats.org/package/2006/relationships"><Relationship Id="rId1" Type="http://schemas.openxmlformats.org/officeDocument/2006/relationships/image" Target="../media/image21.jpeg"/></Relationships>
</file>

<file path=ppt/theme/_rels/theme11.xml.rels><?xml version="1.0" encoding="UTF-8" standalone="yes"?>
<Relationships xmlns="http://schemas.openxmlformats.org/package/2006/relationships"><Relationship Id="rId1" Type="http://schemas.openxmlformats.org/officeDocument/2006/relationships/image" Target="../media/image21.jpeg"/></Relationships>
</file>

<file path=ppt/theme/_rels/theme12.xml.rels><?xml version="1.0" encoding="UTF-8" standalone="yes"?>
<Relationships xmlns="http://schemas.openxmlformats.org/package/2006/relationships"><Relationship Id="rId1" Type="http://schemas.openxmlformats.org/officeDocument/2006/relationships/image" Target="../media/image22.jpeg"/></Relationships>
</file>

<file path=ppt/theme/_rels/theme14.xml.rels><?xml version="1.0" encoding="UTF-8" standalone="yes"?>
<Relationships xmlns="http://schemas.openxmlformats.org/package/2006/relationships"><Relationship Id="rId1" Type="http://schemas.openxmlformats.org/officeDocument/2006/relationships/image" Target="../media/image22.jpeg"/></Relationships>
</file>

<file path=ppt/theme/_rels/theme16.xml.rels><?xml version="1.0" encoding="UTF-8" standalone="yes"?>
<Relationships xmlns="http://schemas.openxmlformats.org/package/2006/relationships"><Relationship Id="rId1" Type="http://schemas.openxmlformats.org/officeDocument/2006/relationships/image" Target="../media/image26.jpeg"/></Relationships>
</file>

<file path=ppt/theme/_rels/theme17.xml.rels><?xml version="1.0" encoding="UTF-8" standalone="yes"?>
<Relationships xmlns="http://schemas.openxmlformats.org/package/2006/relationships"><Relationship Id="rId1" Type="http://schemas.openxmlformats.org/officeDocument/2006/relationships/image" Target="../media/image27.jpeg"/></Relationships>
</file>

<file path=ppt/theme/_rels/theme18.xml.rels><?xml version="1.0" encoding="UTF-8" standalone="yes"?>
<Relationships xmlns="http://schemas.openxmlformats.org/package/2006/relationships"><Relationship Id="rId1" Type="http://schemas.openxmlformats.org/officeDocument/2006/relationships/image" Target="../media/image28.jpeg"/></Relationships>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373545"/>
      </a:dk2>
      <a:lt2>
        <a:srgbClr val="BCD0E0"/>
      </a:lt2>
      <a:accent1>
        <a:srgbClr val="3494BA"/>
      </a:accent1>
      <a:accent2>
        <a:srgbClr val="58B6C0"/>
      </a:accent2>
      <a:accent3>
        <a:srgbClr val="75BDA7"/>
      </a:accent3>
      <a:accent4>
        <a:srgbClr val="7A8C8E"/>
      </a:accent4>
      <a:accent5>
        <a:srgbClr val="84ACB6"/>
      </a:accent5>
      <a:accent6>
        <a:srgbClr val="6793CD"/>
      </a:accent6>
      <a:hlink>
        <a:srgbClr val="6B9F25"/>
      </a:hlink>
      <a:folHlink>
        <a:srgbClr val="9F6715"/>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913DB040-6816-4415-960D-8178C785755E}"/>
    </a:ext>
  </a:extLst>
</a:theme>
</file>

<file path=ppt/theme/theme4.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8.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9.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10.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11.xml><?xml version="1.0" encoding="utf-8"?>
<a:theme xmlns:a="http://schemas.openxmlformats.org/drawingml/2006/main" name="1_Damask">
  <a:themeElements>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4539428D-6454-4FE6-B992-2D59F0AC2F89}"/>
    </a:ext>
  </a:extLst>
</a:theme>
</file>

<file path=ppt/theme/theme12.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13.xml><?xml version="1.0" encoding="utf-8"?>
<a:theme xmlns:a="http://schemas.openxmlformats.org/drawingml/2006/main" name="1_Wisp">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ppt/theme/theme14.xml><?xml version="1.0" encoding="utf-8"?>
<a:theme xmlns:a="http://schemas.openxmlformats.org/drawingml/2006/main" name="1_Circuit">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ppt/theme/theme15.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16.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17.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18.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themeOverride>
</file>

<file path=ppt/theme/themeOverride2.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3.xml><?xml version="1.0" encoding="utf-8"?>
<a:themeOverride xmlns:a="http://schemas.openxmlformats.org/drawingml/2006/main">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4.xml><?xml version="1.0" encoding="utf-8"?>
<a:themeOverride xmlns:a="http://schemas.openxmlformats.org/drawingml/2006/main">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969315D21C234E93AA6A18AF4E53D1" ma:contentTypeVersion="15" ma:contentTypeDescription="Create a new document." ma:contentTypeScope="" ma:versionID="acaf738b5598ddf376072083b7d580e2">
  <xsd:schema xmlns:xsd="http://www.w3.org/2001/XMLSchema" xmlns:xs="http://www.w3.org/2001/XMLSchema" xmlns:p="http://schemas.microsoft.com/office/2006/metadata/properties" xmlns:ns2="a7a4eee2-9076-45d6-9435-7f2e007fdef3" xmlns:ns3="fc8b07a8-bae3-420f-b25f-52fee5025ad7" targetNamespace="http://schemas.microsoft.com/office/2006/metadata/properties" ma:root="true" ma:fieldsID="3c1639fd6ff68cf8cc8bec10a51c7f98" ns2:_="" ns3:_="">
    <xsd:import namespace="a7a4eee2-9076-45d6-9435-7f2e007fdef3"/>
    <xsd:import namespace="fc8b07a8-bae3-420f-b25f-52fee5025a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a4eee2-9076-45d6-9435-7f2e007fde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24216ff-221f-40cb-8c3e-8bbc99deaa4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8b07a8-bae3-420f-b25f-52fee5025ad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156f8df-1add-4ae5-9867-530cd44360d1}" ma:internalName="TaxCatchAll" ma:showField="CatchAllData" ma:web="fc8b07a8-bae3-420f-b25f-52fee5025ad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a4eee2-9076-45d6-9435-7f2e007fdef3">
      <Terms xmlns="http://schemas.microsoft.com/office/infopath/2007/PartnerControls"/>
    </lcf76f155ced4ddcb4097134ff3c332f>
    <TaxCatchAll xmlns="fc8b07a8-bae3-420f-b25f-52fee5025ad7" xsi:nil="true"/>
  </documentManagement>
</p:properties>
</file>

<file path=customXml/itemProps1.xml><?xml version="1.0" encoding="utf-8"?>
<ds:datastoreItem xmlns:ds="http://schemas.openxmlformats.org/officeDocument/2006/customXml" ds:itemID="{050A9884-84CF-4570-9AB7-1F648FBE0624}">
  <ds:schemaRefs>
    <ds:schemaRef ds:uri="http://schemas.microsoft.com/sharepoint/v3/contenttype/forms"/>
  </ds:schemaRefs>
</ds:datastoreItem>
</file>

<file path=customXml/itemProps2.xml><?xml version="1.0" encoding="utf-8"?>
<ds:datastoreItem xmlns:ds="http://schemas.openxmlformats.org/officeDocument/2006/customXml" ds:itemID="{EC818393-4A91-47C7-989D-5472C813426E}"/>
</file>

<file path=customXml/itemProps3.xml><?xml version="1.0" encoding="utf-8"?>
<ds:datastoreItem xmlns:ds="http://schemas.openxmlformats.org/officeDocument/2006/customXml" ds:itemID="{151E6340-1D5E-49CA-990F-F1767395EA0B}"/>
</file>

<file path=docProps/app.xml><?xml version="1.0" encoding="utf-8"?>
<Properties xmlns="http://schemas.openxmlformats.org/officeDocument/2006/extended-properties" xmlns:vt="http://schemas.openxmlformats.org/officeDocument/2006/docPropsVTypes">
  <Template>TM03090430[[fn=Banded]]</Template>
  <TotalTime>7626</TotalTime>
  <Words>1365</Words>
  <Application>Microsoft Office PowerPoint</Application>
  <PresentationFormat>Widescreen</PresentationFormat>
  <Paragraphs>163</Paragraphs>
  <Slides>26</Slides>
  <Notes>0</Notes>
  <HiddenSlides>0</HiddenSlides>
  <MMClips>0</MMClips>
  <ScaleCrop>false</ScaleCrop>
  <HeadingPairs>
    <vt:vector size="6" baseType="variant">
      <vt:variant>
        <vt:lpstr>Fonts Used</vt:lpstr>
      </vt:variant>
      <vt:variant>
        <vt:i4>30</vt:i4>
      </vt:variant>
      <vt:variant>
        <vt:lpstr>Theme</vt:lpstr>
      </vt:variant>
      <vt:variant>
        <vt:i4>18</vt:i4>
      </vt:variant>
      <vt:variant>
        <vt:lpstr>Slide Titles</vt:lpstr>
      </vt:variant>
      <vt:variant>
        <vt:i4>26</vt:i4>
      </vt:variant>
    </vt:vector>
  </HeadingPairs>
  <TitlesOfParts>
    <vt:vector size="74" baseType="lpstr">
      <vt:lpstr>Adobe Caslon Pro Bold</vt:lpstr>
      <vt:lpstr>Adobe Fangsong Std R</vt:lpstr>
      <vt:lpstr>Adobe Gothic Std B</vt:lpstr>
      <vt:lpstr>Arial</vt:lpstr>
      <vt:lpstr>Arial Black</vt:lpstr>
      <vt:lpstr>Arial Narrow</vt:lpstr>
      <vt:lpstr>Arial Rounded MT Bold</vt:lpstr>
      <vt:lpstr>Bahnschrift SemiBold</vt:lpstr>
      <vt:lpstr>Bodoni MT Black</vt:lpstr>
      <vt:lpstr>Bookman Old Style</vt:lpstr>
      <vt:lpstr>Broadway</vt:lpstr>
      <vt:lpstr>Calibri</vt:lpstr>
      <vt:lpstr>Calibri Light</vt:lpstr>
      <vt:lpstr>Cascadia Code</vt:lpstr>
      <vt:lpstr>Century Gothic</vt:lpstr>
      <vt:lpstr>Corbel</vt:lpstr>
      <vt:lpstr>Dungeon</vt:lpstr>
      <vt:lpstr>Garamond</vt:lpstr>
      <vt:lpstr>Impact</vt:lpstr>
      <vt:lpstr>Lora</vt:lpstr>
      <vt:lpstr>MS Shell Dlg 2</vt:lpstr>
      <vt:lpstr>Open Sans</vt:lpstr>
      <vt:lpstr>Poppins</vt:lpstr>
      <vt:lpstr>Rockwell</vt:lpstr>
      <vt:lpstr>Times New Roman</vt:lpstr>
      <vt:lpstr>Trebuchet MS</vt:lpstr>
      <vt:lpstr>Tw Cen MT</vt:lpstr>
      <vt:lpstr>Wingdings</vt:lpstr>
      <vt:lpstr>Wingdings 2</vt:lpstr>
      <vt:lpstr>Wingdings 3</vt:lpstr>
      <vt:lpstr>Facet</vt:lpstr>
      <vt:lpstr>Savon</vt:lpstr>
      <vt:lpstr>1_Savon</vt:lpstr>
      <vt:lpstr>Celestial</vt:lpstr>
      <vt:lpstr>Office Theme</vt:lpstr>
      <vt:lpstr>1_Office Theme</vt:lpstr>
      <vt:lpstr>Main Event</vt:lpstr>
      <vt:lpstr>Organic</vt:lpstr>
      <vt:lpstr>Ion</vt:lpstr>
      <vt:lpstr>Damask</vt:lpstr>
      <vt:lpstr>1_Damask</vt:lpstr>
      <vt:lpstr>Circuit</vt:lpstr>
      <vt:lpstr>1_Wisp</vt:lpstr>
      <vt:lpstr>1_Circuit</vt:lpstr>
      <vt:lpstr>Droplet</vt:lpstr>
      <vt:lpstr>Quotable</vt:lpstr>
      <vt:lpstr>Parallax</vt:lpstr>
      <vt:lpstr>Madison</vt:lpstr>
      <vt:lpstr>Presentation on Bookkeeping  for Restaurants</vt:lpstr>
      <vt:lpstr>Restaurant bookkeeping</vt:lpstr>
      <vt:lpstr>PowerPoint Presentation</vt:lpstr>
      <vt:lpstr>PowerPoint Presentation</vt:lpstr>
      <vt:lpstr>Purchase register</vt:lpstr>
      <vt:lpstr>Aged Payables</vt:lpstr>
      <vt:lpstr>Example of aged payables summary in Xero</vt:lpstr>
      <vt:lpstr>Example of aged payables summary in Myob</vt:lpstr>
      <vt:lpstr>Point of sales (POS)</vt:lpstr>
      <vt:lpstr>PowerPoint Presentation</vt:lpstr>
      <vt:lpstr>REBATE</vt:lpstr>
      <vt:lpstr>CONTRA</vt:lpstr>
      <vt:lpstr>Classes of Revenue for Restaurants</vt:lpstr>
      <vt:lpstr>PowerPoint Presentation</vt:lpstr>
      <vt:lpstr>PowerPoint Presentation</vt:lpstr>
      <vt:lpstr>Vouchers and Coupons</vt:lpstr>
      <vt:lpstr>TIPS</vt:lpstr>
      <vt:lpstr>MIR123 Report</vt:lpstr>
      <vt:lpstr>Picture of sales invoice in Xero</vt:lpstr>
      <vt:lpstr>Pre-bookings</vt:lpstr>
      <vt:lpstr>An overview on payroll</vt:lpstr>
      <vt:lpstr>Classes of employees</vt:lpstr>
      <vt:lpstr>Award rates</vt:lpstr>
      <vt:lpstr>GST ON FOOD</vt:lpstr>
      <vt:lpstr>GST on food</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HFSPGK</dc:creator>
  <cp:lastModifiedBy>Sandhiya S</cp:lastModifiedBy>
  <cp:revision>74</cp:revision>
  <dcterms:created xsi:type="dcterms:W3CDTF">2023-09-13T15:47:34Z</dcterms:created>
  <dcterms:modified xsi:type="dcterms:W3CDTF">2024-08-05T03:57:32Z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0x01010081969315D21C234E93AA6A18AF4E53D1</vt:lpwstr>
  </property>
  <property fmtid="{D5CDD505-2E9C-101B-9397-08002B2CF9AE}" pid="3" name="MediaServiceImageTags">
    <vt:lpwstr/>
  </property>
</Properties>
</file>