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sldIdLst>
    <p:sldId id="257" r:id="rId4"/>
    <p:sldId id="258" r:id="rId5"/>
    <p:sldId id="256" r:id="rId6"/>
    <p:sldId id="259" r:id="rId7"/>
    <p:sldId id="260" r:id="rId8"/>
    <p:sldId id="280" r:id="rId9"/>
    <p:sldId id="281" r:id="rId10"/>
    <p:sldId id="282" r:id="rId11"/>
    <p:sldId id="283" r:id="rId12"/>
    <p:sldId id="284" r:id="rId13"/>
    <p:sldId id="285" r:id="rId14"/>
    <p:sldId id="294" r:id="rId15"/>
    <p:sldId id="286" r:id="rId16"/>
    <p:sldId id="296" r:id="rId17"/>
    <p:sldId id="297" r:id="rId18"/>
    <p:sldId id="263" r:id="rId19"/>
    <p:sldId id="265" r:id="rId20"/>
    <p:sldId id="267" r:id="rId21"/>
    <p:sldId id="264" r:id="rId22"/>
    <p:sldId id="290" r:id="rId23"/>
    <p:sldId id="266" r:id="rId24"/>
    <p:sldId id="292" r:id="rId25"/>
    <p:sldId id="293" r:id="rId26"/>
    <p:sldId id="287" r:id="rId27"/>
    <p:sldId id="299" r:id="rId28"/>
    <p:sldId id="288" r:id="rId29"/>
    <p:sldId id="289" r:id="rId30"/>
    <p:sldId id="291" r:id="rId31"/>
    <p:sldId id="261" r:id="rId32"/>
    <p:sldId id="262" r:id="rId33"/>
    <p:sldId id="272" r:id="rId34"/>
    <p:sldId id="279" r:id="rId35"/>
    <p:sldId id="269" r:id="rId36"/>
    <p:sldId id="271" r:id="rId37"/>
    <p:sldId id="274" r:id="rId38"/>
    <p:sldId id="268" r:id="rId39"/>
    <p:sldId id="273" r:id="rId40"/>
    <p:sldId id="275" r:id="rId41"/>
    <p:sldId id="298" r:id="rId42"/>
    <p:sldId id="276" r:id="rId43"/>
    <p:sldId id="295" r:id="rId44"/>
    <p:sldId id="277" r:id="rId45"/>
    <p:sldId id="278" r:id="rId46"/>
    <p:sldId id="300" r:id="rId47"/>
    <p:sldId id="301" r:id="rId48"/>
    <p:sldId id="306" r:id="rId49"/>
    <p:sldId id="308" r:id="rId5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65" autoAdjust="0"/>
    <p:restoredTop sz="94660"/>
  </p:normalViewPr>
  <p:slideViewPr>
    <p:cSldViewPr snapToGrid="0">
      <p:cViewPr varScale="1">
        <p:scale>
          <a:sx n="83" d="100"/>
          <a:sy n="83" d="100"/>
        </p:scale>
        <p:origin x="83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microsoft.com/office/2016/11/relationships/changesInfo" Target="changesInfos/changesInfo1.xml"/><Relationship Id="rId7" Type="http://schemas.openxmlformats.org/officeDocument/2006/relationships/slide" Target="slides/slide4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8" Type="http://schemas.openxmlformats.org/officeDocument/2006/relationships/slide" Target="slides/slide5.xml"/><Relationship Id="rId51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vi Venkatesan" userId="d920aa6f-349a-4bd4-81fd-886c95657630" providerId="ADAL" clId="{3138D8DB-A7A3-4981-8EBA-3A977B5F5FCE}"/>
    <pc:docChg chg="modSld">
      <pc:chgData name="Ravi Venkatesan" userId="d920aa6f-349a-4bd4-81fd-886c95657630" providerId="ADAL" clId="{3138D8DB-A7A3-4981-8EBA-3A977B5F5FCE}" dt="2024-07-02T08:02:59.329" v="0" actId="1076"/>
      <pc:docMkLst>
        <pc:docMk/>
      </pc:docMkLst>
      <pc:sldChg chg="modSp mod">
        <pc:chgData name="Ravi Venkatesan" userId="d920aa6f-349a-4bd4-81fd-886c95657630" providerId="ADAL" clId="{3138D8DB-A7A3-4981-8EBA-3A977B5F5FCE}" dt="2024-07-02T08:02:59.329" v="0" actId="1076"/>
        <pc:sldMkLst>
          <pc:docMk/>
          <pc:sldMk cId="1796785783" sldId="285"/>
        </pc:sldMkLst>
        <pc:cxnChg chg="mod">
          <ac:chgData name="Ravi Venkatesan" userId="d920aa6f-349a-4bd4-81fd-886c95657630" providerId="ADAL" clId="{3138D8DB-A7A3-4981-8EBA-3A977B5F5FCE}" dt="2024-07-02T08:02:59.329" v="0" actId="1076"/>
          <ac:cxnSpMkLst>
            <pc:docMk/>
            <pc:sldMk cId="1796785783" sldId="285"/>
            <ac:cxnSpMk id="6" creationId="{CC6076EF-1EEE-3BD1-5683-A109051FCA88}"/>
          </ac:cxnSpMkLst>
        </pc:cxnChg>
      </pc:sldChg>
    </pc:docChg>
  </pc:docChgLst>
  <pc:docChgLst>
    <pc:chgData name="Magesh Srinivasan" userId="2c17c1ce-c8c7-4688-8855-700fb4a17155" providerId="ADAL" clId="{02FD636C-1F7E-4A07-AEFE-F6BDA00BE7B2}"/>
    <pc:docChg chg="undo custSel addSld delSld modSld">
      <pc:chgData name="Magesh Srinivasan" userId="2c17c1ce-c8c7-4688-8855-700fb4a17155" providerId="ADAL" clId="{02FD636C-1F7E-4A07-AEFE-F6BDA00BE7B2}" dt="2024-04-10T10:43:57.948" v="713" actId="2696"/>
      <pc:docMkLst>
        <pc:docMk/>
      </pc:docMkLst>
      <pc:sldChg chg="addSp delSp modSp new del mod">
        <pc:chgData name="Magesh Srinivasan" userId="2c17c1ce-c8c7-4688-8855-700fb4a17155" providerId="ADAL" clId="{02FD636C-1F7E-4A07-AEFE-F6BDA00BE7B2}" dt="2024-04-10T10:36:28.609" v="593" actId="2696"/>
        <pc:sldMkLst>
          <pc:docMk/>
          <pc:sldMk cId="3633788077" sldId="302"/>
        </pc:sldMkLst>
        <pc:spChg chg="add del mod">
          <ac:chgData name="Magesh Srinivasan" userId="2c17c1ce-c8c7-4688-8855-700fb4a17155" providerId="ADAL" clId="{02FD636C-1F7E-4A07-AEFE-F6BDA00BE7B2}" dt="2024-04-10T10:08:22.105" v="5"/>
          <ac:spMkLst>
            <pc:docMk/>
            <pc:sldMk cId="3633788077" sldId="302"/>
            <ac:spMk id="3" creationId="{FAD204E1-7BE3-E9C1-B3A0-3AF84EF782F1}"/>
          </ac:spMkLst>
        </pc:spChg>
        <pc:spChg chg="add mod">
          <ac:chgData name="Magesh Srinivasan" userId="2c17c1ce-c8c7-4688-8855-700fb4a17155" providerId="ADAL" clId="{02FD636C-1F7E-4A07-AEFE-F6BDA00BE7B2}" dt="2024-04-10T10:33:16.394" v="544" actId="1076"/>
          <ac:spMkLst>
            <pc:docMk/>
            <pc:sldMk cId="3633788077" sldId="302"/>
            <ac:spMk id="5" creationId="{20A302D7-2F24-9CCE-4091-8514362D8705}"/>
          </ac:spMkLst>
        </pc:spChg>
        <pc:spChg chg="add del mod">
          <ac:chgData name="Magesh Srinivasan" userId="2c17c1ce-c8c7-4688-8855-700fb4a17155" providerId="ADAL" clId="{02FD636C-1F7E-4A07-AEFE-F6BDA00BE7B2}" dt="2024-04-10T10:08:45.744" v="11"/>
          <ac:spMkLst>
            <pc:docMk/>
            <pc:sldMk cId="3633788077" sldId="302"/>
            <ac:spMk id="7" creationId="{F1041D85-927F-4067-600A-615E8F45A4ED}"/>
          </ac:spMkLst>
        </pc:spChg>
        <pc:spChg chg="add mod">
          <ac:chgData name="Magesh Srinivasan" userId="2c17c1ce-c8c7-4688-8855-700fb4a17155" providerId="ADAL" clId="{02FD636C-1F7E-4A07-AEFE-F6BDA00BE7B2}" dt="2024-04-10T10:11:38.839" v="31" actId="255"/>
          <ac:spMkLst>
            <pc:docMk/>
            <pc:sldMk cId="3633788077" sldId="302"/>
            <ac:spMk id="9" creationId="{22009003-E564-773A-8180-449DBC005334}"/>
          </ac:spMkLst>
        </pc:spChg>
        <pc:spChg chg="add mod">
          <ac:chgData name="Magesh Srinivasan" userId="2c17c1ce-c8c7-4688-8855-700fb4a17155" providerId="ADAL" clId="{02FD636C-1F7E-4A07-AEFE-F6BDA00BE7B2}" dt="2024-04-10T10:10:48.548" v="27" actId="1076"/>
          <ac:spMkLst>
            <pc:docMk/>
            <pc:sldMk cId="3633788077" sldId="302"/>
            <ac:spMk id="11" creationId="{E4CFB080-767B-16A9-B3D3-2C09BA4DBD96}"/>
          </ac:spMkLst>
        </pc:spChg>
        <pc:spChg chg="add mod">
          <ac:chgData name="Magesh Srinivasan" userId="2c17c1ce-c8c7-4688-8855-700fb4a17155" providerId="ADAL" clId="{02FD636C-1F7E-4A07-AEFE-F6BDA00BE7B2}" dt="2024-04-10T10:10:26.062" v="25" actId="14100"/>
          <ac:spMkLst>
            <pc:docMk/>
            <pc:sldMk cId="3633788077" sldId="302"/>
            <ac:spMk id="13" creationId="{3A49994F-E361-9CFF-8B11-0831BF6C1553}"/>
          </ac:spMkLst>
        </pc:spChg>
      </pc:sldChg>
      <pc:sldChg chg="addSp delSp modSp new del mod">
        <pc:chgData name="Magesh Srinivasan" userId="2c17c1ce-c8c7-4688-8855-700fb4a17155" providerId="ADAL" clId="{02FD636C-1F7E-4A07-AEFE-F6BDA00BE7B2}" dt="2024-04-10T10:40:10.003" v="634" actId="2696"/>
        <pc:sldMkLst>
          <pc:docMk/>
          <pc:sldMk cId="4125188358" sldId="303"/>
        </pc:sldMkLst>
        <pc:spChg chg="add mod">
          <ac:chgData name="Magesh Srinivasan" userId="2c17c1ce-c8c7-4688-8855-700fb4a17155" providerId="ADAL" clId="{02FD636C-1F7E-4A07-AEFE-F6BDA00BE7B2}" dt="2024-04-10T10:12:12.078" v="34"/>
          <ac:spMkLst>
            <pc:docMk/>
            <pc:sldMk cId="4125188358" sldId="303"/>
            <ac:spMk id="3" creationId="{75245306-B2DF-BB30-E52F-DAD8B033472B}"/>
          </ac:spMkLst>
        </pc:spChg>
        <pc:spChg chg="add del mod">
          <ac:chgData name="Magesh Srinivasan" userId="2c17c1ce-c8c7-4688-8855-700fb4a17155" providerId="ADAL" clId="{02FD636C-1F7E-4A07-AEFE-F6BDA00BE7B2}" dt="2024-04-10T10:14:47.081" v="49"/>
          <ac:spMkLst>
            <pc:docMk/>
            <pc:sldMk cId="4125188358" sldId="303"/>
            <ac:spMk id="8" creationId="{3425ED2E-8EE3-6F4E-87EB-8F360BBCDC54}"/>
          </ac:spMkLst>
        </pc:spChg>
        <pc:spChg chg="add mod">
          <ac:chgData name="Magesh Srinivasan" userId="2c17c1ce-c8c7-4688-8855-700fb4a17155" providerId="ADAL" clId="{02FD636C-1F7E-4A07-AEFE-F6BDA00BE7B2}" dt="2024-04-10T10:36:47.124" v="596" actId="1076"/>
          <ac:spMkLst>
            <pc:docMk/>
            <pc:sldMk cId="4125188358" sldId="303"/>
            <ac:spMk id="10" creationId="{FDA3C895-9160-2E71-6F30-B4E7599C86AC}"/>
          </ac:spMkLst>
        </pc:spChg>
        <pc:spChg chg="add mod">
          <ac:chgData name="Magesh Srinivasan" userId="2c17c1ce-c8c7-4688-8855-700fb4a17155" providerId="ADAL" clId="{02FD636C-1F7E-4A07-AEFE-F6BDA00BE7B2}" dt="2024-04-10T10:15:50.192" v="65" actId="20577"/>
          <ac:spMkLst>
            <pc:docMk/>
            <pc:sldMk cId="4125188358" sldId="303"/>
            <ac:spMk id="12" creationId="{60D0752E-56BA-282B-0DD7-2B9598F47024}"/>
          </ac:spMkLst>
        </pc:spChg>
        <pc:graphicFrameChg chg="add mod">
          <ac:chgData name="Magesh Srinivasan" userId="2c17c1ce-c8c7-4688-8855-700fb4a17155" providerId="ADAL" clId="{02FD636C-1F7E-4A07-AEFE-F6BDA00BE7B2}" dt="2024-04-10T10:12:06.400" v="33"/>
          <ac:graphicFrameMkLst>
            <pc:docMk/>
            <pc:sldMk cId="4125188358" sldId="303"/>
            <ac:graphicFrameMk id="2" creationId="{B3A0B6F4-12E5-A289-93E2-A6D44ECBB604}"/>
          </ac:graphicFrameMkLst>
        </pc:graphicFrameChg>
        <pc:graphicFrameChg chg="add del mod modGraphic">
          <ac:chgData name="Magesh Srinivasan" userId="2c17c1ce-c8c7-4688-8855-700fb4a17155" providerId="ADAL" clId="{02FD636C-1F7E-4A07-AEFE-F6BDA00BE7B2}" dt="2024-04-10T10:13:25.069" v="39" actId="478"/>
          <ac:graphicFrameMkLst>
            <pc:docMk/>
            <pc:sldMk cId="4125188358" sldId="303"/>
            <ac:graphicFrameMk id="4" creationId="{7F9A1B4A-C8B1-B281-9017-7ABE060D6D38}"/>
          </ac:graphicFrameMkLst>
        </pc:graphicFrameChg>
        <pc:picChg chg="add mod">
          <ac:chgData name="Magesh Srinivasan" userId="2c17c1ce-c8c7-4688-8855-700fb4a17155" providerId="ADAL" clId="{02FD636C-1F7E-4A07-AEFE-F6BDA00BE7B2}" dt="2024-04-10T10:15:08.555" v="55" actId="1076"/>
          <ac:picMkLst>
            <pc:docMk/>
            <pc:sldMk cId="4125188358" sldId="303"/>
            <ac:picMk id="6" creationId="{335586CB-AF0F-A882-E08C-ABA13F06F2AB}"/>
          </ac:picMkLst>
        </pc:picChg>
      </pc:sldChg>
      <pc:sldChg chg="addSp delSp modSp new del mod">
        <pc:chgData name="Magesh Srinivasan" userId="2c17c1ce-c8c7-4688-8855-700fb4a17155" providerId="ADAL" clId="{02FD636C-1F7E-4A07-AEFE-F6BDA00BE7B2}" dt="2024-04-10T10:43:55.274" v="712" actId="2696"/>
        <pc:sldMkLst>
          <pc:docMk/>
          <pc:sldMk cId="797756409" sldId="304"/>
        </pc:sldMkLst>
        <pc:spChg chg="add mod">
          <ac:chgData name="Magesh Srinivasan" userId="2c17c1ce-c8c7-4688-8855-700fb4a17155" providerId="ADAL" clId="{02FD636C-1F7E-4A07-AEFE-F6BDA00BE7B2}" dt="2024-04-10T10:40:27.155" v="636" actId="1076"/>
          <ac:spMkLst>
            <pc:docMk/>
            <pc:sldMk cId="797756409" sldId="304"/>
            <ac:spMk id="3" creationId="{C8CCF6F0-A5F4-3BBB-E86B-8809DE7736F7}"/>
          </ac:spMkLst>
        </pc:spChg>
        <pc:spChg chg="add">
          <ac:chgData name="Magesh Srinivasan" userId="2c17c1ce-c8c7-4688-8855-700fb4a17155" providerId="ADAL" clId="{02FD636C-1F7E-4A07-AEFE-F6BDA00BE7B2}" dt="2024-04-10T10:16:42.316" v="70"/>
          <ac:spMkLst>
            <pc:docMk/>
            <pc:sldMk cId="797756409" sldId="304"/>
            <ac:spMk id="4" creationId="{AA4FF94B-3162-8E8C-D6FC-45C955A9FC85}"/>
          </ac:spMkLst>
        </pc:spChg>
        <pc:spChg chg="add mod">
          <ac:chgData name="Magesh Srinivasan" userId="2c17c1ce-c8c7-4688-8855-700fb4a17155" providerId="ADAL" clId="{02FD636C-1F7E-4A07-AEFE-F6BDA00BE7B2}" dt="2024-04-10T10:24:27.833" v="411" actId="1076"/>
          <ac:spMkLst>
            <pc:docMk/>
            <pc:sldMk cId="797756409" sldId="304"/>
            <ac:spMk id="6" creationId="{4532B55B-B0A0-E9D1-3CA8-5B7D1706D4D9}"/>
          </ac:spMkLst>
        </pc:spChg>
        <pc:spChg chg="add mod">
          <ac:chgData name="Magesh Srinivasan" userId="2c17c1ce-c8c7-4688-8855-700fb4a17155" providerId="ADAL" clId="{02FD636C-1F7E-4A07-AEFE-F6BDA00BE7B2}" dt="2024-04-10T10:42:49.401" v="687" actId="1076"/>
          <ac:spMkLst>
            <pc:docMk/>
            <pc:sldMk cId="797756409" sldId="304"/>
            <ac:spMk id="14" creationId="{E72E13E3-3B82-B31E-03AF-2AC5DA65E0EA}"/>
          </ac:spMkLst>
        </pc:spChg>
        <pc:spChg chg="add mod">
          <ac:chgData name="Magesh Srinivasan" userId="2c17c1ce-c8c7-4688-8855-700fb4a17155" providerId="ADAL" clId="{02FD636C-1F7E-4A07-AEFE-F6BDA00BE7B2}" dt="2024-04-10T10:26:22.523" v="537" actId="1076"/>
          <ac:spMkLst>
            <pc:docMk/>
            <pc:sldMk cId="797756409" sldId="304"/>
            <ac:spMk id="16" creationId="{7C800DAA-6FC3-5201-8895-26A69A0AE956}"/>
          </ac:spMkLst>
        </pc:spChg>
        <pc:spChg chg="add mod">
          <ac:chgData name="Magesh Srinivasan" userId="2c17c1ce-c8c7-4688-8855-700fb4a17155" providerId="ADAL" clId="{02FD636C-1F7E-4A07-AEFE-F6BDA00BE7B2}" dt="2024-04-10T10:27:15.101" v="540" actId="1076"/>
          <ac:spMkLst>
            <pc:docMk/>
            <pc:sldMk cId="797756409" sldId="304"/>
            <ac:spMk id="18" creationId="{569DE8DE-BBBB-AA94-29E5-A5FCAD468784}"/>
          </ac:spMkLst>
        </pc:spChg>
        <pc:picChg chg="add mod">
          <ac:chgData name="Magesh Srinivasan" userId="2c17c1ce-c8c7-4688-8855-700fb4a17155" providerId="ADAL" clId="{02FD636C-1F7E-4A07-AEFE-F6BDA00BE7B2}" dt="2024-04-10T10:32:35.318" v="542" actId="14100"/>
          <ac:picMkLst>
            <pc:docMk/>
            <pc:sldMk cId="797756409" sldId="304"/>
            <ac:picMk id="8" creationId="{149F2639-90CF-DFF0-541E-C72A53CA809D}"/>
          </ac:picMkLst>
        </pc:picChg>
        <pc:picChg chg="add del">
          <ac:chgData name="Magesh Srinivasan" userId="2c17c1ce-c8c7-4688-8855-700fb4a17155" providerId="ADAL" clId="{02FD636C-1F7E-4A07-AEFE-F6BDA00BE7B2}" dt="2024-04-10T10:20:27.515" v="83" actId="478"/>
          <ac:picMkLst>
            <pc:docMk/>
            <pc:sldMk cId="797756409" sldId="304"/>
            <ac:picMk id="12" creationId="{C7EB9C70-66CE-25E1-4C04-A2E9D574BEC0}"/>
          </ac:picMkLst>
        </pc:picChg>
        <pc:picChg chg="add">
          <ac:chgData name="Magesh Srinivasan" userId="2c17c1ce-c8c7-4688-8855-700fb4a17155" providerId="ADAL" clId="{02FD636C-1F7E-4A07-AEFE-F6BDA00BE7B2}" dt="2024-04-10T10:16:42.316" v="70"/>
          <ac:picMkLst>
            <pc:docMk/>
            <pc:sldMk cId="797756409" sldId="304"/>
            <ac:picMk id="2050" creationId="{2FDC1E52-02D4-5916-84B8-3E6DDF1D2ADB}"/>
          </ac:picMkLst>
        </pc:picChg>
        <pc:cxnChg chg="add del mod">
          <ac:chgData name="Magesh Srinivasan" userId="2c17c1ce-c8c7-4688-8855-700fb4a17155" providerId="ADAL" clId="{02FD636C-1F7E-4A07-AEFE-F6BDA00BE7B2}" dt="2024-04-10T10:18:48.522" v="81" actId="478"/>
          <ac:cxnSpMkLst>
            <pc:docMk/>
            <pc:sldMk cId="797756409" sldId="304"/>
            <ac:cxnSpMk id="10" creationId="{BD7CA236-EB09-1F60-C8C1-93FFE315E263}"/>
          </ac:cxnSpMkLst>
        </pc:cxnChg>
      </pc:sldChg>
      <pc:sldChg chg="new del">
        <pc:chgData name="Magesh Srinivasan" userId="2c17c1ce-c8c7-4688-8855-700fb4a17155" providerId="ADAL" clId="{02FD636C-1F7E-4A07-AEFE-F6BDA00BE7B2}" dt="2024-04-10T10:43:57.948" v="713" actId="2696"/>
        <pc:sldMkLst>
          <pc:docMk/>
          <pc:sldMk cId="3319391411" sldId="305"/>
        </pc:sldMkLst>
      </pc:sldChg>
      <pc:sldChg chg="modSp new mod">
        <pc:chgData name="Magesh Srinivasan" userId="2c17c1ce-c8c7-4688-8855-700fb4a17155" providerId="ADAL" clId="{02FD636C-1F7E-4A07-AEFE-F6BDA00BE7B2}" dt="2024-04-10T10:36:21.255" v="592"/>
        <pc:sldMkLst>
          <pc:docMk/>
          <pc:sldMk cId="3481829502" sldId="306"/>
        </pc:sldMkLst>
        <pc:spChg chg="mod">
          <ac:chgData name="Magesh Srinivasan" userId="2c17c1ce-c8c7-4688-8855-700fb4a17155" providerId="ADAL" clId="{02FD636C-1F7E-4A07-AEFE-F6BDA00BE7B2}" dt="2024-04-10T10:33:23.710" v="546" actId="20577"/>
          <ac:spMkLst>
            <pc:docMk/>
            <pc:sldMk cId="3481829502" sldId="306"/>
            <ac:spMk id="2" creationId="{EB996CDC-63BF-D8C2-097F-29EC839C06E3}"/>
          </ac:spMkLst>
        </pc:spChg>
        <pc:spChg chg="mod">
          <ac:chgData name="Magesh Srinivasan" userId="2c17c1ce-c8c7-4688-8855-700fb4a17155" providerId="ADAL" clId="{02FD636C-1F7E-4A07-AEFE-F6BDA00BE7B2}" dt="2024-04-10T10:36:21.255" v="592"/>
          <ac:spMkLst>
            <pc:docMk/>
            <pc:sldMk cId="3481829502" sldId="306"/>
            <ac:spMk id="3" creationId="{147A68A6-5036-86A1-7C65-677BBC04D89B}"/>
          </ac:spMkLst>
        </pc:spChg>
      </pc:sldChg>
      <pc:sldChg chg="addSp delSp modSp new mod">
        <pc:chgData name="Magesh Srinivasan" userId="2c17c1ce-c8c7-4688-8855-700fb4a17155" providerId="ADAL" clId="{02FD636C-1F7E-4A07-AEFE-F6BDA00BE7B2}" dt="2024-04-10T10:39:55.438" v="633" actId="20577"/>
        <pc:sldMkLst>
          <pc:docMk/>
          <pc:sldMk cId="2670202011" sldId="307"/>
        </pc:sldMkLst>
        <pc:spChg chg="mod">
          <ac:chgData name="Magesh Srinivasan" userId="2c17c1ce-c8c7-4688-8855-700fb4a17155" providerId="ADAL" clId="{02FD636C-1F7E-4A07-AEFE-F6BDA00BE7B2}" dt="2024-04-10T10:36:55.838" v="599" actId="20577"/>
          <ac:spMkLst>
            <pc:docMk/>
            <pc:sldMk cId="2670202011" sldId="307"/>
            <ac:spMk id="2" creationId="{2C068252-6DB3-6CBC-0E36-86EAFA722BF8}"/>
          </ac:spMkLst>
        </pc:spChg>
        <pc:spChg chg="del">
          <ac:chgData name="Magesh Srinivasan" userId="2c17c1ce-c8c7-4688-8855-700fb4a17155" providerId="ADAL" clId="{02FD636C-1F7E-4A07-AEFE-F6BDA00BE7B2}" dt="2024-04-10T10:37:03.532" v="600"/>
          <ac:spMkLst>
            <pc:docMk/>
            <pc:sldMk cId="2670202011" sldId="307"/>
            <ac:spMk id="3" creationId="{4B27CDD0-582F-9BE7-4737-95325CF260C4}"/>
          </ac:spMkLst>
        </pc:spChg>
        <pc:spChg chg="add del mod">
          <ac:chgData name="Magesh Srinivasan" userId="2c17c1ce-c8c7-4688-8855-700fb4a17155" providerId="ADAL" clId="{02FD636C-1F7E-4A07-AEFE-F6BDA00BE7B2}" dt="2024-04-10T10:38:24.543" v="606" actId="478"/>
          <ac:spMkLst>
            <pc:docMk/>
            <pc:sldMk cId="2670202011" sldId="307"/>
            <ac:spMk id="6" creationId="{E0C6EAD6-D80D-D3C9-2890-7439DD841B48}"/>
          </ac:spMkLst>
        </pc:spChg>
        <pc:spChg chg="add mod">
          <ac:chgData name="Magesh Srinivasan" userId="2c17c1ce-c8c7-4688-8855-700fb4a17155" providerId="ADAL" clId="{02FD636C-1F7E-4A07-AEFE-F6BDA00BE7B2}" dt="2024-04-10T10:39:55.438" v="633" actId="20577"/>
          <ac:spMkLst>
            <pc:docMk/>
            <pc:sldMk cId="2670202011" sldId="307"/>
            <ac:spMk id="8" creationId="{A8857ABD-3E01-E982-CAA5-81DA2DD5FD2E}"/>
          </ac:spMkLst>
        </pc:spChg>
        <pc:picChg chg="add mod">
          <ac:chgData name="Magesh Srinivasan" userId="2c17c1ce-c8c7-4688-8855-700fb4a17155" providerId="ADAL" clId="{02FD636C-1F7E-4A07-AEFE-F6BDA00BE7B2}" dt="2024-04-10T10:37:07.414" v="601" actId="1076"/>
          <ac:picMkLst>
            <pc:docMk/>
            <pc:sldMk cId="2670202011" sldId="307"/>
            <ac:picMk id="4" creationId="{E85C816A-11DD-2CBB-F73A-7EACD71A79C0}"/>
          </ac:picMkLst>
        </pc:picChg>
      </pc:sldChg>
      <pc:sldChg chg="addSp delSp modSp new mod">
        <pc:chgData name="Magesh Srinivasan" userId="2c17c1ce-c8c7-4688-8855-700fb4a17155" providerId="ADAL" clId="{02FD636C-1F7E-4A07-AEFE-F6BDA00BE7B2}" dt="2024-04-10T10:43:41.263" v="711" actId="1076"/>
        <pc:sldMkLst>
          <pc:docMk/>
          <pc:sldMk cId="4105451386" sldId="308"/>
        </pc:sldMkLst>
        <pc:spChg chg="mod">
          <ac:chgData name="Magesh Srinivasan" userId="2c17c1ce-c8c7-4688-8855-700fb4a17155" providerId="ADAL" clId="{02FD636C-1F7E-4A07-AEFE-F6BDA00BE7B2}" dt="2024-04-10T10:40:40.815" v="638" actId="14100"/>
          <ac:spMkLst>
            <pc:docMk/>
            <pc:sldMk cId="4105451386" sldId="308"/>
            <ac:spMk id="2" creationId="{B187203F-84DD-1BFE-8C84-BF0C10D3F409}"/>
          </ac:spMkLst>
        </pc:spChg>
        <pc:spChg chg="mod">
          <ac:chgData name="Magesh Srinivasan" userId="2c17c1ce-c8c7-4688-8855-700fb4a17155" providerId="ADAL" clId="{02FD636C-1F7E-4A07-AEFE-F6BDA00BE7B2}" dt="2024-04-10T10:43:27.973" v="709" actId="27636"/>
          <ac:spMkLst>
            <pc:docMk/>
            <pc:sldMk cId="4105451386" sldId="308"/>
            <ac:spMk id="3" creationId="{DF216694-09AD-28E3-718F-D439E5313454}"/>
          </ac:spMkLst>
        </pc:spChg>
        <pc:spChg chg="add del">
          <ac:chgData name="Magesh Srinivasan" userId="2c17c1ce-c8c7-4688-8855-700fb4a17155" providerId="ADAL" clId="{02FD636C-1F7E-4A07-AEFE-F6BDA00BE7B2}" dt="2024-04-10T10:41:55.553" v="673" actId="22"/>
          <ac:spMkLst>
            <pc:docMk/>
            <pc:sldMk cId="4105451386" sldId="308"/>
            <ac:spMk id="6" creationId="{1D94194D-EB4C-7D0E-4E5C-D196F167E7F6}"/>
          </ac:spMkLst>
        </pc:spChg>
        <pc:spChg chg="add del">
          <ac:chgData name="Magesh Srinivasan" userId="2c17c1ce-c8c7-4688-8855-700fb4a17155" providerId="ADAL" clId="{02FD636C-1F7E-4A07-AEFE-F6BDA00BE7B2}" dt="2024-04-10T10:42:57.372" v="689" actId="22"/>
          <ac:spMkLst>
            <pc:docMk/>
            <pc:sldMk cId="4105451386" sldId="308"/>
            <ac:spMk id="9" creationId="{04E584F7-25AA-9A53-D294-C10A6315FB15}"/>
          </ac:spMkLst>
        </pc:spChg>
        <pc:picChg chg="add del mod">
          <ac:chgData name="Magesh Srinivasan" userId="2c17c1ce-c8c7-4688-8855-700fb4a17155" providerId="ADAL" clId="{02FD636C-1F7E-4A07-AEFE-F6BDA00BE7B2}" dt="2024-04-10T10:42:37.004" v="686" actId="478"/>
          <ac:picMkLst>
            <pc:docMk/>
            <pc:sldMk cId="4105451386" sldId="308"/>
            <ac:picMk id="4" creationId="{938F04D9-357C-33B0-5E2C-15E4A3D8C49C}"/>
          </ac:picMkLst>
        </pc:picChg>
        <pc:picChg chg="add mod">
          <ac:chgData name="Magesh Srinivasan" userId="2c17c1ce-c8c7-4688-8855-700fb4a17155" providerId="ADAL" clId="{02FD636C-1F7E-4A07-AEFE-F6BDA00BE7B2}" dt="2024-04-10T10:42:07.710" v="680"/>
          <ac:picMkLst>
            <pc:docMk/>
            <pc:sldMk cId="4105451386" sldId="308"/>
            <ac:picMk id="7" creationId="{938F04D9-357C-33B0-5E2C-15E4A3D8C49C}"/>
          </ac:picMkLst>
        </pc:picChg>
        <pc:picChg chg="add mod">
          <ac:chgData name="Magesh Srinivasan" userId="2c17c1ce-c8c7-4688-8855-700fb4a17155" providerId="ADAL" clId="{02FD636C-1F7E-4A07-AEFE-F6BDA00BE7B2}" dt="2024-04-10T10:43:41.263" v="711" actId="1076"/>
          <ac:picMkLst>
            <pc:docMk/>
            <pc:sldMk cId="4105451386" sldId="308"/>
            <ac:picMk id="10" creationId="{C1D64554-69B0-4A5C-DE86-EDBAA946CB4B}"/>
          </ac:picMkLst>
        </pc:picChg>
      </pc:sldChg>
    </pc:docChg>
  </pc:docChgLst>
  <pc:docChgLst>
    <pc:chgData name="Ravi Venkatesan" userId="d920aa6f-349a-4bd4-81fd-886c95657630" providerId="ADAL" clId="{1D4E03C4-8C4F-4EDB-A209-140B61BDF7FB}"/>
    <pc:docChg chg="custSel addSld modSld">
      <pc:chgData name="Ravi Venkatesan" userId="d920aa6f-349a-4bd4-81fd-886c95657630" providerId="ADAL" clId="{1D4E03C4-8C4F-4EDB-A209-140B61BDF7FB}" dt="2024-02-21T07:42:11.726" v="121" actId="207"/>
      <pc:docMkLst>
        <pc:docMk/>
      </pc:docMkLst>
      <pc:sldChg chg="modSp mod">
        <pc:chgData name="Ravi Venkatesan" userId="d920aa6f-349a-4bd4-81fd-886c95657630" providerId="ADAL" clId="{1D4E03C4-8C4F-4EDB-A209-140B61BDF7FB}" dt="2024-02-20T10:31:04.923" v="0" actId="33524"/>
        <pc:sldMkLst>
          <pc:docMk/>
          <pc:sldMk cId="1396445212" sldId="257"/>
        </pc:sldMkLst>
        <pc:spChg chg="mod">
          <ac:chgData name="Ravi Venkatesan" userId="d920aa6f-349a-4bd4-81fd-886c95657630" providerId="ADAL" clId="{1D4E03C4-8C4F-4EDB-A209-140B61BDF7FB}" dt="2024-02-20T10:31:04.923" v="0" actId="33524"/>
          <ac:spMkLst>
            <pc:docMk/>
            <pc:sldMk cId="1396445212" sldId="257"/>
            <ac:spMk id="3" creationId="{C6A6AC99-358F-3303-5E8A-B0208A5DE7BA}"/>
          </ac:spMkLst>
        </pc:spChg>
      </pc:sldChg>
      <pc:sldChg chg="modSp mod">
        <pc:chgData name="Ravi Venkatesan" userId="d920aa6f-349a-4bd4-81fd-886c95657630" providerId="ADAL" clId="{1D4E03C4-8C4F-4EDB-A209-140B61BDF7FB}" dt="2024-02-21T07:38:12.710" v="81" actId="20577"/>
        <pc:sldMkLst>
          <pc:docMk/>
          <pc:sldMk cId="3299409426" sldId="278"/>
        </pc:sldMkLst>
        <pc:spChg chg="mod">
          <ac:chgData name="Ravi Venkatesan" userId="d920aa6f-349a-4bd4-81fd-886c95657630" providerId="ADAL" clId="{1D4E03C4-8C4F-4EDB-A209-140B61BDF7FB}" dt="2024-02-21T07:38:12.710" v="81" actId="20577"/>
          <ac:spMkLst>
            <pc:docMk/>
            <pc:sldMk cId="3299409426" sldId="278"/>
            <ac:spMk id="3" creationId="{FB7E03C2-4BBD-C169-CBFC-9610A2FE0316}"/>
          </ac:spMkLst>
        </pc:spChg>
      </pc:sldChg>
      <pc:sldChg chg="modSp mod">
        <pc:chgData name="Ravi Venkatesan" userId="d920aa6f-349a-4bd4-81fd-886c95657630" providerId="ADAL" clId="{1D4E03C4-8C4F-4EDB-A209-140B61BDF7FB}" dt="2024-02-21T07:36:06.962" v="69" actId="20577"/>
        <pc:sldMkLst>
          <pc:docMk/>
          <pc:sldMk cId="1796785783" sldId="285"/>
        </pc:sldMkLst>
        <pc:spChg chg="mod">
          <ac:chgData name="Ravi Venkatesan" userId="d920aa6f-349a-4bd4-81fd-886c95657630" providerId="ADAL" clId="{1D4E03C4-8C4F-4EDB-A209-140B61BDF7FB}" dt="2024-02-21T07:35:59.971" v="64" actId="20577"/>
          <ac:spMkLst>
            <pc:docMk/>
            <pc:sldMk cId="1796785783" sldId="285"/>
            <ac:spMk id="7" creationId="{0FFAED71-F5D0-B2F9-8D6B-74E114BC78D7}"/>
          </ac:spMkLst>
        </pc:spChg>
        <pc:graphicFrameChg chg="modGraphic">
          <ac:chgData name="Ravi Venkatesan" userId="d920aa6f-349a-4bd4-81fd-886c95657630" providerId="ADAL" clId="{1D4E03C4-8C4F-4EDB-A209-140B61BDF7FB}" dt="2024-02-21T07:36:06.962" v="69" actId="20577"/>
          <ac:graphicFrameMkLst>
            <pc:docMk/>
            <pc:sldMk cId="1796785783" sldId="285"/>
            <ac:graphicFrameMk id="4" creationId="{9053CFD9-2672-CAC2-259C-97BC95BD2DCD}"/>
          </ac:graphicFrameMkLst>
        </pc:graphicFrameChg>
      </pc:sldChg>
      <pc:sldChg chg="modSp mod">
        <pc:chgData name="Ravi Venkatesan" userId="d920aa6f-349a-4bd4-81fd-886c95657630" providerId="ADAL" clId="{1D4E03C4-8C4F-4EDB-A209-140B61BDF7FB}" dt="2024-02-21T07:36:36.328" v="75" actId="6549"/>
        <pc:sldMkLst>
          <pc:docMk/>
          <pc:sldMk cId="3086606300" sldId="294"/>
        </pc:sldMkLst>
        <pc:spChg chg="mod">
          <ac:chgData name="Ravi Venkatesan" userId="d920aa6f-349a-4bd4-81fd-886c95657630" providerId="ADAL" clId="{1D4E03C4-8C4F-4EDB-A209-140B61BDF7FB}" dt="2024-02-21T07:36:36.328" v="75" actId="6549"/>
          <ac:spMkLst>
            <pc:docMk/>
            <pc:sldMk cId="3086606300" sldId="294"/>
            <ac:spMk id="3" creationId="{64EE375B-FFB5-9504-81A1-431D09417661}"/>
          </ac:spMkLst>
        </pc:spChg>
      </pc:sldChg>
      <pc:sldChg chg="modSp mod">
        <pc:chgData name="Ravi Venkatesan" userId="d920aa6f-349a-4bd4-81fd-886c95657630" providerId="ADAL" clId="{1D4E03C4-8C4F-4EDB-A209-140B61BDF7FB}" dt="2024-02-21T07:39:35.924" v="82" actId="6549"/>
        <pc:sldMkLst>
          <pc:docMk/>
          <pc:sldMk cId="267811998" sldId="297"/>
        </pc:sldMkLst>
        <pc:spChg chg="mod">
          <ac:chgData name="Ravi Venkatesan" userId="d920aa6f-349a-4bd4-81fd-886c95657630" providerId="ADAL" clId="{1D4E03C4-8C4F-4EDB-A209-140B61BDF7FB}" dt="2024-02-21T07:39:35.924" v="82" actId="6549"/>
          <ac:spMkLst>
            <pc:docMk/>
            <pc:sldMk cId="267811998" sldId="297"/>
            <ac:spMk id="3" creationId="{F4E64271-5379-04BF-2289-FA8EED024119}"/>
          </ac:spMkLst>
        </pc:spChg>
      </pc:sldChg>
      <pc:sldChg chg="addSp modSp new">
        <pc:chgData name="Ravi Venkatesan" userId="d920aa6f-349a-4bd4-81fd-886c95657630" providerId="ADAL" clId="{1D4E03C4-8C4F-4EDB-A209-140B61BDF7FB}" dt="2024-02-20T11:23:40.502" v="3" actId="1076"/>
        <pc:sldMkLst>
          <pc:docMk/>
          <pc:sldMk cId="3290632490" sldId="298"/>
        </pc:sldMkLst>
        <pc:picChg chg="add mod">
          <ac:chgData name="Ravi Venkatesan" userId="d920aa6f-349a-4bd4-81fd-886c95657630" providerId="ADAL" clId="{1D4E03C4-8C4F-4EDB-A209-140B61BDF7FB}" dt="2024-02-20T11:23:40.502" v="3" actId="1076"/>
          <ac:picMkLst>
            <pc:docMk/>
            <pc:sldMk cId="3290632490" sldId="298"/>
            <ac:picMk id="1026" creationId="{E82DBEA8-7373-906E-C743-7F24F824AA23}"/>
          </ac:picMkLst>
        </pc:picChg>
      </pc:sldChg>
      <pc:sldChg chg="addSp modSp new mod">
        <pc:chgData name="Ravi Venkatesan" userId="d920aa6f-349a-4bd4-81fd-886c95657630" providerId="ADAL" clId="{1D4E03C4-8C4F-4EDB-A209-140B61BDF7FB}" dt="2024-02-20T11:32:33.557" v="7" actId="14100"/>
        <pc:sldMkLst>
          <pc:docMk/>
          <pc:sldMk cId="4047713600" sldId="299"/>
        </pc:sldMkLst>
        <pc:picChg chg="add mod">
          <ac:chgData name="Ravi Venkatesan" userId="d920aa6f-349a-4bd4-81fd-886c95657630" providerId="ADAL" clId="{1D4E03C4-8C4F-4EDB-A209-140B61BDF7FB}" dt="2024-02-20T11:32:33.557" v="7" actId="14100"/>
          <ac:picMkLst>
            <pc:docMk/>
            <pc:sldMk cId="4047713600" sldId="299"/>
            <ac:picMk id="3" creationId="{C1F12910-B919-D34C-9423-AD832D4A2384}"/>
          </ac:picMkLst>
        </pc:picChg>
      </pc:sldChg>
      <pc:sldChg chg="addSp modSp new mod">
        <pc:chgData name="Ravi Venkatesan" userId="d920aa6f-349a-4bd4-81fd-886c95657630" providerId="ADAL" clId="{1D4E03C4-8C4F-4EDB-A209-140B61BDF7FB}" dt="2024-02-21T07:40:45.305" v="88" actId="1076"/>
        <pc:sldMkLst>
          <pc:docMk/>
          <pc:sldMk cId="1996500476" sldId="300"/>
        </pc:sldMkLst>
        <pc:picChg chg="add mod">
          <ac:chgData name="Ravi Venkatesan" userId="d920aa6f-349a-4bd4-81fd-886c95657630" providerId="ADAL" clId="{1D4E03C4-8C4F-4EDB-A209-140B61BDF7FB}" dt="2024-02-21T07:40:45.305" v="88" actId="1076"/>
          <ac:picMkLst>
            <pc:docMk/>
            <pc:sldMk cId="1996500476" sldId="300"/>
            <ac:picMk id="3" creationId="{99BE1C9A-AEBD-5D97-65E3-14B2F1BDBEB9}"/>
          </ac:picMkLst>
        </pc:picChg>
      </pc:sldChg>
      <pc:sldChg chg="addSp modSp new mod">
        <pc:chgData name="Ravi Venkatesan" userId="d920aa6f-349a-4bd4-81fd-886c95657630" providerId="ADAL" clId="{1D4E03C4-8C4F-4EDB-A209-140B61BDF7FB}" dt="2024-02-21T07:42:11.726" v="121" actId="207"/>
        <pc:sldMkLst>
          <pc:docMk/>
          <pc:sldMk cId="814118432" sldId="301"/>
        </pc:sldMkLst>
        <pc:spChg chg="add mod">
          <ac:chgData name="Ravi Venkatesan" userId="d920aa6f-349a-4bd4-81fd-886c95657630" providerId="ADAL" clId="{1D4E03C4-8C4F-4EDB-A209-140B61BDF7FB}" dt="2024-02-21T07:42:11.726" v="121" actId="207"/>
          <ac:spMkLst>
            <pc:docMk/>
            <pc:sldMk cId="814118432" sldId="301"/>
            <ac:spMk id="3" creationId="{FBA10088-8A40-F3A1-6296-4C3A9C51CE95}"/>
          </ac:spMkLst>
        </pc:spChg>
        <pc:picChg chg="add mod">
          <ac:chgData name="Ravi Venkatesan" userId="d920aa6f-349a-4bd4-81fd-886c95657630" providerId="ADAL" clId="{1D4E03C4-8C4F-4EDB-A209-140B61BDF7FB}" dt="2024-02-21T07:41:20.793" v="91" actId="1076"/>
          <ac:picMkLst>
            <pc:docMk/>
            <pc:sldMk cId="814118432" sldId="301"/>
            <ac:picMk id="2" creationId="{EF1B8144-39D9-9B51-2E19-F87BF220A934}"/>
          </ac:picMkLst>
        </pc:picChg>
      </pc:sldChg>
    </pc:docChg>
  </pc:docChgLst>
  <pc:docChgLst>
    <pc:chgData name="Ravi Venkatesan" userId="d920aa6f-349a-4bd4-81fd-886c95657630" providerId="ADAL" clId="{E8C48B77-7621-4E49-85C1-C3210D2287CC}"/>
    <pc:docChg chg="custSel delSld modSld">
      <pc:chgData name="Ravi Venkatesan" userId="d920aa6f-349a-4bd4-81fd-886c95657630" providerId="ADAL" clId="{E8C48B77-7621-4E49-85C1-C3210D2287CC}" dt="2024-04-11T07:54:19.754" v="61" actId="1038"/>
      <pc:docMkLst>
        <pc:docMk/>
      </pc:docMkLst>
      <pc:sldChg chg="modSp mod">
        <pc:chgData name="Ravi Venkatesan" userId="d920aa6f-349a-4bd4-81fd-886c95657630" providerId="ADAL" clId="{E8C48B77-7621-4E49-85C1-C3210D2287CC}" dt="2024-04-11T07:54:19.754" v="61" actId="1038"/>
        <pc:sldMkLst>
          <pc:docMk/>
          <pc:sldMk cId="1396445212" sldId="257"/>
        </pc:sldMkLst>
        <pc:spChg chg="mod">
          <ac:chgData name="Ravi Venkatesan" userId="d920aa6f-349a-4bd4-81fd-886c95657630" providerId="ADAL" clId="{E8C48B77-7621-4E49-85C1-C3210D2287CC}" dt="2024-04-11T07:54:19.754" v="61" actId="1038"/>
          <ac:spMkLst>
            <pc:docMk/>
            <pc:sldMk cId="1396445212" sldId="257"/>
            <ac:spMk id="3" creationId="{C6A6AC99-358F-3303-5E8A-B0208A5DE7BA}"/>
          </ac:spMkLst>
        </pc:spChg>
      </pc:sldChg>
      <pc:sldChg chg="modSp mod">
        <pc:chgData name="Ravi Venkatesan" userId="d920aa6f-349a-4bd4-81fd-886c95657630" providerId="ADAL" clId="{E8C48B77-7621-4E49-85C1-C3210D2287CC}" dt="2024-04-11T06:58:48.066" v="59" actId="20577"/>
        <pc:sldMkLst>
          <pc:docMk/>
          <pc:sldMk cId="4159022784" sldId="283"/>
        </pc:sldMkLst>
        <pc:spChg chg="mod">
          <ac:chgData name="Ravi Venkatesan" userId="d920aa6f-349a-4bd4-81fd-886c95657630" providerId="ADAL" clId="{E8C48B77-7621-4E49-85C1-C3210D2287CC}" dt="2024-04-11T06:58:48.066" v="59" actId="20577"/>
          <ac:spMkLst>
            <pc:docMk/>
            <pc:sldMk cId="4159022784" sldId="283"/>
            <ac:spMk id="3" creationId="{87E45D15-8205-2AF2-FAD7-7A03D2D6B4D5}"/>
          </ac:spMkLst>
        </pc:spChg>
      </pc:sldChg>
      <pc:sldChg chg="modSp mod">
        <pc:chgData name="Ravi Venkatesan" userId="d920aa6f-349a-4bd4-81fd-886c95657630" providerId="ADAL" clId="{E8C48B77-7621-4E49-85C1-C3210D2287CC}" dt="2024-04-10T08:04:24.540" v="1" actId="20577"/>
        <pc:sldMkLst>
          <pc:docMk/>
          <pc:sldMk cId="1796785783" sldId="285"/>
        </pc:sldMkLst>
        <pc:graphicFrameChg chg="modGraphic">
          <ac:chgData name="Ravi Venkatesan" userId="d920aa6f-349a-4bd4-81fd-886c95657630" providerId="ADAL" clId="{E8C48B77-7621-4E49-85C1-C3210D2287CC}" dt="2024-04-10T08:04:24.540" v="1" actId="20577"/>
          <ac:graphicFrameMkLst>
            <pc:docMk/>
            <pc:sldMk cId="1796785783" sldId="285"/>
            <ac:graphicFrameMk id="4" creationId="{9053CFD9-2672-CAC2-259C-97BC95BD2DCD}"/>
          </ac:graphicFrameMkLst>
        </pc:graphicFrameChg>
      </pc:sldChg>
      <pc:sldChg chg="addSp modSp mod">
        <pc:chgData name="Ravi Venkatesan" userId="d920aa6f-349a-4bd4-81fd-886c95657630" providerId="ADAL" clId="{E8C48B77-7621-4E49-85C1-C3210D2287CC}" dt="2024-04-10T10:47:08.402" v="14" actId="14100"/>
        <pc:sldMkLst>
          <pc:docMk/>
          <pc:sldMk cId="3481829502" sldId="306"/>
        </pc:sldMkLst>
        <pc:spChg chg="mod">
          <ac:chgData name="Ravi Venkatesan" userId="d920aa6f-349a-4bd4-81fd-886c95657630" providerId="ADAL" clId="{E8C48B77-7621-4E49-85C1-C3210D2287CC}" dt="2024-04-10T10:46:38.387" v="11" actId="20577"/>
          <ac:spMkLst>
            <pc:docMk/>
            <pc:sldMk cId="3481829502" sldId="306"/>
            <ac:spMk id="3" creationId="{147A68A6-5036-86A1-7C65-677BBC04D89B}"/>
          </ac:spMkLst>
        </pc:spChg>
        <pc:picChg chg="add mod">
          <ac:chgData name="Ravi Venkatesan" userId="d920aa6f-349a-4bd4-81fd-886c95657630" providerId="ADAL" clId="{E8C48B77-7621-4E49-85C1-C3210D2287CC}" dt="2024-04-10T10:47:08.402" v="14" actId="14100"/>
          <ac:picMkLst>
            <pc:docMk/>
            <pc:sldMk cId="3481829502" sldId="306"/>
            <ac:picMk id="4" creationId="{4CF48AE3-D6D7-CF43-04AF-E729FB579E60}"/>
          </ac:picMkLst>
        </pc:picChg>
      </pc:sldChg>
      <pc:sldChg chg="addSp delSp modSp del mod">
        <pc:chgData name="Ravi Venkatesan" userId="d920aa6f-349a-4bd4-81fd-886c95657630" providerId="ADAL" clId="{E8C48B77-7621-4E49-85C1-C3210D2287CC}" dt="2024-04-10T10:48:32.234" v="16" actId="2696"/>
        <pc:sldMkLst>
          <pc:docMk/>
          <pc:sldMk cId="2670202011" sldId="307"/>
        </pc:sldMkLst>
        <pc:spChg chg="add mod">
          <ac:chgData name="Ravi Venkatesan" userId="d920aa6f-349a-4bd4-81fd-886c95657630" providerId="ADAL" clId="{E8C48B77-7621-4E49-85C1-C3210D2287CC}" dt="2024-04-10T10:47:51.544" v="15" actId="478"/>
          <ac:spMkLst>
            <pc:docMk/>
            <pc:sldMk cId="2670202011" sldId="307"/>
            <ac:spMk id="6" creationId="{F6965331-F478-98D3-AAE3-73621CC02354}"/>
          </ac:spMkLst>
        </pc:spChg>
        <pc:picChg chg="del">
          <ac:chgData name="Ravi Venkatesan" userId="d920aa6f-349a-4bd4-81fd-886c95657630" providerId="ADAL" clId="{E8C48B77-7621-4E49-85C1-C3210D2287CC}" dt="2024-04-10T10:47:51.544" v="15" actId="478"/>
          <ac:picMkLst>
            <pc:docMk/>
            <pc:sldMk cId="2670202011" sldId="307"/>
            <ac:picMk id="4" creationId="{E85C816A-11DD-2CBB-F73A-7EACD71A79C0}"/>
          </ac:picMkLst>
        </pc:picChg>
      </pc:sldChg>
      <pc:sldChg chg="modSp mod">
        <pc:chgData name="Ravi Venkatesan" userId="d920aa6f-349a-4bd4-81fd-886c95657630" providerId="ADAL" clId="{E8C48B77-7621-4E49-85C1-C3210D2287CC}" dt="2024-04-10T10:53:10.619" v="58" actId="14100"/>
        <pc:sldMkLst>
          <pc:docMk/>
          <pc:sldMk cId="4105451386" sldId="308"/>
        </pc:sldMkLst>
        <pc:spChg chg="mod">
          <ac:chgData name="Ravi Venkatesan" userId="d920aa6f-349a-4bd4-81fd-886c95657630" providerId="ADAL" clId="{E8C48B77-7621-4E49-85C1-C3210D2287CC}" dt="2024-04-10T10:53:01.878" v="57" actId="20577"/>
          <ac:spMkLst>
            <pc:docMk/>
            <pc:sldMk cId="4105451386" sldId="308"/>
            <ac:spMk id="3" creationId="{DF216694-09AD-28E3-718F-D439E5313454}"/>
          </ac:spMkLst>
        </pc:spChg>
        <pc:picChg chg="mod">
          <ac:chgData name="Ravi Venkatesan" userId="d920aa6f-349a-4bd4-81fd-886c95657630" providerId="ADAL" clId="{E8C48B77-7621-4E49-85C1-C3210D2287CC}" dt="2024-04-10T10:53:10.619" v="58" actId="14100"/>
          <ac:picMkLst>
            <pc:docMk/>
            <pc:sldMk cId="4105451386" sldId="308"/>
            <ac:picMk id="10" creationId="{C1D64554-69B0-4A5C-DE86-EDBAA946CB4B}"/>
          </ac:picMkLst>
        </pc:picChg>
      </pc:sldChg>
    </pc:docChg>
  </pc:docChgLst>
  <pc:docChgLst>
    <pc:chgData name="Ravi Venkatesan" userId="d920aa6f-349a-4bd4-81fd-886c95657630" providerId="ADAL" clId="{E429E9FB-8836-4497-94DF-13DE391F5C43}"/>
    <pc:docChg chg="undo custSel modSld">
      <pc:chgData name="Ravi Venkatesan" userId="d920aa6f-349a-4bd4-81fd-886c95657630" providerId="ADAL" clId="{E429E9FB-8836-4497-94DF-13DE391F5C43}" dt="2024-02-20T11:08:59.019" v="128" actId="5793"/>
      <pc:docMkLst>
        <pc:docMk/>
      </pc:docMkLst>
      <pc:sldChg chg="modSp mod">
        <pc:chgData name="Ravi Venkatesan" userId="d920aa6f-349a-4bd4-81fd-886c95657630" providerId="ADAL" clId="{E429E9FB-8836-4497-94DF-13DE391F5C43}" dt="2024-02-20T10:40:00.164" v="41" actId="20577"/>
        <pc:sldMkLst>
          <pc:docMk/>
          <pc:sldMk cId="1044594269" sldId="259"/>
        </pc:sldMkLst>
        <pc:spChg chg="mod">
          <ac:chgData name="Ravi Venkatesan" userId="d920aa6f-349a-4bd4-81fd-886c95657630" providerId="ADAL" clId="{E429E9FB-8836-4497-94DF-13DE391F5C43}" dt="2024-02-20T10:40:00.164" v="41" actId="20577"/>
          <ac:spMkLst>
            <pc:docMk/>
            <pc:sldMk cId="1044594269" sldId="259"/>
            <ac:spMk id="3" creationId="{47BAF2A4-6A48-E00C-DB4C-DEE028D5B2AD}"/>
          </ac:spMkLst>
        </pc:spChg>
      </pc:sldChg>
      <pc:sldChg chg="modSp mod">
        <pc:chgData name="Ravi Venkatesan" userId="d920aa6f-349a-4bd4-81fd-886c95657630" providerId="ADAL" clId="{E429E9FB-8836-4497-94DF-13DE391F5C43}" dt="2024-02-20T10:55:03.415" v="125" actId="6549"/>
        <pc:sldMkLst>
          <pc:docMk/>
          <pc:sldMk cId="2385689290" sldId="263"/>
        </pc:sldMkLst>
        <pc:spChg chg="mod">
          <ac:chgData name="Ravi Venkatesan" userId="d920aa6f-349a-4bd4-81fd-886c95657630" providerId="ADAL" clId="{E429E9FB-8836-4497-94DF-13DE391F5C43}" dt="2024-02-20T10:55:03.415" v="125" actId="6549"/>
          <ac:spMkLst>
            <pc:docMk/>
            <pc:sldMk cId="2385689290" sldId="263"/>
            <ac:spMk id="3" creationId="{CA56972B-385F-4A08-D0B8-8369CD294D69}"/>
          </ac:spMkLst>
        </pc:spChg>
      </pc:sldChg>
      <pc:sldChg chg="addSp delSp modSp mod">
        <pc:chgData name="Ravi Venkatesan" userId="d920aa6f-349a-4bd4-81fd-886c95657630" providerId="ADAL" clId="{E429E9FB-8836-4497-94DF-13DE391F5C43}" dt="2024-02-20T10:38:31.058" v="5" actId="14100"/>
        <pc:sldMkLst>
          <pc:docMk/>
          <pc:sldMk cId="812673942" sldId="281"/>
        </pc:sldMkLst>
        <pc:picChg chg="add mod">
          <ac:chgData name="Ravi Venkatesan" userId="d920aa6f-349a-4bd4-81fd-886c95657630" providerId="ADAL" clId="{E429E9FB-8836-4497-94DF-13DE391F5C43}" dt="2024-02-20T10:38:31.058" v="5" actId="14100"/>
          <ac:picMkLst>
            <pc:docMk/>
            <pc:sldMk cId="812673942" sldId="281"/>
            <ac:picMk id="3" creationId="{979B9B8D-413B-14A1-D0A0-117E82FCEE37}"/>
          </ac:picMkLst>
        </pc:picChg>
        <pc:picChg chg="del">
          <ac:chgData name="Ravi Venkatesan" userId="d920aa6f-349a-4bd4-81fd-886c95657630" providerId="ADAL" clId="{E429E9FB-8836-4497-94DF-13DE391F5C43}" dt="2024-02-20T10:37:49.748" v="0" actId="478"/>
          <ac:picMkLst>
            <pc:docMk/>
            <pc:sldMk cId="812673942" sldId="281"/>
            <ac:picMk id="5" creationId="{0C130C93-1D0E-6CF5-42AF-530D05DDCACD}"/>
          </ac:picMkLst>
        </pc:picChg>
        <pc:picChg chg="del">
          <ac:chgData name="Ravi Venkatesan" userId="d920aa6f-349a-4bd4-81fd-886c95657630" providerId="ADAL" clId="{E429E9FB-8836-4497-94DF-13DE391F5C43}" dt="2024-02-20T10:37:50.307" v="1" actId="478"/>
          <ac:picMkLst>
            <pc:docMk/>
            <pc:sldMk cId="812673942" sldId="281"/>
            <ac:picMk id="7" creationId="{60930150-194E-6524-91F4-15ED058C26FA}"/>
          </ac:picMkLst>
        </pc:picChg>
      </pc:sldChg>
      <pc:sldChg chg="modSp mod">
        <pc:chgData name="Ravi Venkatesan" userId="d920aa6f-349a-4bd4-81fd-886c95657630" providerId="ADAL" clId="{E429E9FB-8836-4497-94DF-13DE391F5C43}" dt="2024-02-20T10:38:57.292" v="6" actId="20577"/>
        <pc:sldMkLst>
          <pc:docMk/>
          <pc:sldMk cId="3844110207" sldId="282"/>
        </pc:sldMkLst>
        <pc:spChg chg="mod">
          <ac:chgData name="Ravi Venkatesan" userId="d920aa6f-349a-4bd4-81fd-886c95657630" providerId="ADAL" clId="{E429E9FB-8836-4497-94DF-13DE391F5C43}" dt="2024-02-20T10:38:57.292" v="6" actId="20577"/>
          <ac:spMkLst>
            <pc:docMk/>
            <pc:sldMk cId="3844110207" sldId="282"/>
            <ac:spMk id="3" creationId="{DDA5A0EE-6CF2-8942-A88A-D5B3E36A5FB2}"/>
          </ac:spMkLst>
        </pc:spChg>
      </pc:sldChg>
      <pc:sldChg chg="modSp mod">
        <pc:chgData name="Ravi Venkatesan" userId="d920aa6f-349a-4bd4-81fd-886c95657630" providerId="ADAL" clId="{E429E9FB-8836-4497-94DF-13DE391F5C43}" dt="2024-02-20T10:40:44.166" v="74" actId="20577"/>
        <pc:sldMkLst>
          <pc:docMk/>
          <pc:sldMk cId="4159022784" sldId="283"/>
        </pc:sldMkLst>
        <pc:spChg chg="mod">
          <ac:chgData name="Ravi Venkatesan" userId="d920aa6f-349a-4bd4-81fd-886c95657630" providerId="ADAL" clId="{E429E9FB-8836-4497-94DF-13DE391F5C43}" dt="2024-02-20T10:40:44.166" v="74" actId="20577"/>
          <ac:spMkLst>
            <pc:docMk/>
            <pc:sldMk cId="4159022784" sldId="283"/>
            <ac:spMk id="3" creationId="{87E45D15-8205-2AF2-FAD7-7A03D2D6B4D5}"/>
          </ac:spMkLst>
        </pc:spChg>
      </pc:sldChg>
      <pc:sldChg chg="modSp mod">
        <pc:chgData name="Ravi Venkatesan" userId="d920aa6f-349a-4bd4-81fd-886c95657630" providerId="ADAL" clId="{E429E9FB-8836-4497-94DF-13DE391F5C43}" dt="2024-02-20T10:48:52.220" v="120" actId="6549"/>
        <pc:sldMkLst>
          <pc:docMk/>
          <pc:sldMk cId="1796785783" sldId="285"/>
        </pc:sldMkLst>
        <pc:graphicFrameChg chg="modGraphic">
          <ac:chgData name="Ravi Venkatesan" userId="d920aa6f-349a-4bd4-81fd-886c95657630" providerId="ADAL" clId="{E429E9FB-8836-4497-94DF-13DE391F5C43}" dt="2024-02-20T10:48:52.220" v="120" actId="6549"/>
          <ac:graphicFrameMkLst>
            <pc:docMk/>
            <pc:sldMk cId="1796785783" sldId="285"/>
            <ac:graphicFrameMk id="4" creationId="{9053CFD9-2672-CAC2-259C-97BC95BD2DCD}"/>
          </ac:graphicFrameMkLst>
        </pc:graphicFrameChg>
      </pc:sldChg>
      <pc:sldChg chg="modSp mod">
        <pc:chgData name="Ravi Venkatesan" userId="d920aa6f-349a-4bd4-81fd-886c95657630" providerId="ADAL" clId="{E429E9FB-8836-4497-94DF-13DE391F5C43}" dt="2024-02-20T10:51:32.638" v="121" actId="113"/>
        <pc:sldMkLst>
          <pc:docMk/>
          <pc:sldMk cId="2894359941" sldId="286"/>
        </pc:sldMkLst>
        <pc:spChg chg="mod">
          <ac:chgData name="Ravi Venkatesan" userId="d920aa6f-349a-4bd4-81fd-886c95657630" providerId="ADAL" clId="{E429E9FB-8836-4497-94DF-13DE391F5C43}" dt="2024-02-20T10:51:32.638" v="121" actId="113"/>
          <ac:spMkLst>
            <pc:docMk/>
            <pc:sldMk cId="2894359941" sldId="286"/>
            <ac:spMk id="3" creationId="{6BF1343C-94F9-E9E4-B891-916BA63ED499}"/>
          </ac:spMkLst>
        </pc:spChg>
      </pc:sldChg>
      <pc:sldChg chg="modSp mod">
        <pc:chgData name="Ravi Venkatesan" userId="d920aa6f-349a-4bd4-81fd-886c95657630" providerId="ADAL" clId="{E429E9FB-8836-4497-94DF-13DE391F5C43}" dt="2024-02-20T11:08:59.019" v="128" actId="5793"/>
        <pc:sldMkLst>
          <pc:docMk/>
          <pc:sldMk cId="3702512734" sldId="292"/>
        </pc:sldMkLst>
        <pc:spChg chg="mod">
          <ac:chgData name="Ravi Venkatesan" userId="d920aa6f-349a-4bd4-81fd-886c95657630" providerId="ADAL" clId="{E429E9FB-8836-4497-94DF-13DE391F5C43}" dt="2024-02-20T11:08:59.019" v="128" actId="5793"/>
          <ac:spMkLst>
            <pc:docMk/>
            <pc:sldMk cId="3702512734" sldId="292"/>
            <ac:spMk id="3" creationId="{486F13A1-ACAF-8A4F-2DEB-806CD56E8AA6}"/>
          </ac:spMkLst>
        </pc:spChg>
      </pc:sldChg>
      <pc:sldChg chg="modSp mod">
        <pc:chgData name="Ravi Venkatesan" userId="d920aa6f-349a-4bd4-81fd-886c95657630" providerId="ADAL" clId="{E429E9FB-8836-4497-94DF-13DE391F5C43}" dt="2024-02-20T10:54:09.996" v="123" actId="20577"/>
        <pc:sldMkLst>
          <pc:docMk/>
          <pc:sldMk cId="267811998" sldId="297"/>
        </pc:sldMkLst>
        <pc:spChg chg="mod">
          <ac:chgData name="Ravi Venkatesan" userId="d920aa6f-349a-4bd4-81fd-886c95657630" providerId="ADAL" clId="{E429E9FB-8836-4497-94DF-13DE391F5C43}" dt="2024-02-20T10:54:09.996" v="123" actId="20577"/>
          <ac:spMkLst>
            <pc:docMk/>
            <pc:sldMk cId="267811998" sldId="297"/>
            <ac:spMk id="3" creationId="{F4E64271-5379-04BF-2289-FA8EED024119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C78251-7E36-513F-4424-F01CDFEBD3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FF9B7A-46EE-A326-F010-4442F53C75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08EE57-5C31-0478-82BA-CE3204E4A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23288-4C68-414B-A6AC-6CC53B51CC4A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4F28C8-0E9C-CF5B-6C89-D1187F3E7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39EFB6-B56D-1001-50BB-892C754A6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5F63C-39F6-4A5F-B6FB-231920BF44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187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E6FB95-5B5D-4494-82DC-586D87C48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B1F7E-39BB-8827-F8CC-1C168C914C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9DB4D7-473E-43F9-32CD-75D5F80AFD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23288-4C68-414B-A6AC-6CC53B51CC4A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2E60E1-6730-8332-B7FE-4BE7C97F2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BD7ACE-385C-AFFC-84B4-E04A61886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5F63C-39F6-4A5F-B6FB-231920BF44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902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6216B-E62D-0124-F93F-74FD046DE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D5540C-9D04-9F45-275D-374D795214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31D6D0-B214-E920-68FE-25FE15886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23288-4C68-414B-A6AC-6CC53B51CC4A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3E703B-E324-F98B-B0A6-0B8B1F5AE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7A6902-1002-44F8-FC3B-CDDB6A064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5F63C-39F6-4A5F-B6FB-231920BF44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696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C57C0-0B0F-9BAB-6F29-A4EB7423F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515AB7-8738-99A0-4B79-87C5C3F978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F243CB-DB5E-712E-CA5C-DC91029410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312257-EC2D-F1F0-4C5A-0990786D2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23288-4C68-414B-A6AC-6CC53B51CC4A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9963F2-E842-ED5C-F967-E5BFEF12E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CDFA64-24E2-4ECC-E795-D812A7104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5F63C-39F6-4A5F-B6FB-231920BF44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773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259DAC-E3B1-CA96-E660-C8EE71D06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2EDD3E-BD3C-0C97-DF82-39516C8154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02E6F1-D78D-3C9E-25D3-85308E56B2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97F6F9-E13B-23E5-719A-A92EB22BB4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F9347BE-6984-3D8C-2E4F-D3E15425E1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5540435-8909-ECDF-16D4-01F53216D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23288-4C68-414B-A6AC-6CC53B51CC4A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9F12122-8174-50DA-836E-6728E2DB9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009D15-42E3-A987-EE4F-60D760DCA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5F63C-39F6-4A5F-B6FB-231920BF44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774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5E39E-6238-324D-3B43-35CA2AA2D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A89036B-FA76-BBA9-365F-77E01FBA5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23288-4C68-414B-A6AC-6CC53B51CC4A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29567A-22C0-427D-6953-76E7FCD86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24B81F-E255-0F4A-6C10-BE29E91C7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5F63C-39F6-4A5F-B6FB-231920BF44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6022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5DF3800-B36C-1A5E-430E-A53B57549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23288-4C68-414B-A6AC-6CC53B51CC4A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34663B-F565-0942-2AC9-548FE6A64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A2AFFB-2B78-78A5-1DFA-49A950D16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5F63C-39F6-4A5F-B6FB-231920BF44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01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2E63D-ADF0-88E8-066A-5628FF050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79909E-5098-9C27-3819-FE71F74477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9E2F94-C3DB-EEA1-C744-B21CA14813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9698EE-FAD9-40E1-B269-83EE26C79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23288-4C68-414B-A6AC-6CC53B51CC4A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92DF0F-6771-AAE8-B0BF-D2B89CCF3B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A5C5C8-0E27-C363-4CC8-625764761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5F63C-39F6-4A5F-B6FB-231920BF44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427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BE064-59C6-E6DE-39CE-D6F270E1B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5B00AC-2490-4B47-F789-7D0A666703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7B12A1-5AAA-17FD-F059-C6E18F7936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5D2DA0-32FB-8D42-E2F2-B18831AE9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23288-4C68-414B-A6AC-6CC53B51CC4A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3FCA8D-8243-2C7B-C4AB-EC5AA87FB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4B8D1B-44AE-80E5-851E-F3DF00EEB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5F63C-39F6-4A5F-B6FB-231920BF44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521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437BA-946E-C2FC-4C42-1904C4787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E92906-3895-642A-0665-7D087E614F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C36A0F-2798-2D72-3C2C-36AFD541B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23288-4C68-414B-A6AC-6CC53B51CC4A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E8B389-C376-F865-A6D9-1852E2FCD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C6A444-CDC2-46CE-0144-A3988B86A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5F63C-39F6-4A5F-B6FB-231920BF44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57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B63F960-49F4-1188-B9BA-BB71AD54D2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E2EE92-CAD2-AB85-2DBB-21A1987D7B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6EA78E-D0F2-8882-C0D1-11DA7002A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23288-4C68-414B-A6AC-6CC53B51CC4A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3BB03C-3E38-B5EB-BA15-CA1C64D12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3A0739-05CD-8CC5-2714-ACFF8B049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5F63C-39F6-4A5F-B6FB-231920BF44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154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4D13EB-4E75-5723-0035-2EE8CD172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D2F382-054E-B290-80C7-E0D639A32B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2B0638-43CD-0568-4C81-91BC31D7EA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923288-4C68-414B-A6AC-6CC53B51CC4A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6ECDF7-33AE-B5A9-359E-A4BBABFB1F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C03F7C-26DC-F89A-5A54-E6072C2F29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E5F63C-39F6-4A5F-B6FB-231920BF44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236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to.gov.au/individuals-and-families/super-for-individuals-and-families/super/withdrawing-and-using-your-super/early-access-to-super/military-invalidity-pensions-douglas-decision" TargetMode="Externa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89F54-E648-91CC-56B8-43AF0B1AA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3325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Tax offset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A6AC99-358F-3303-5E8A-B0208A5DE7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2688" y="998376"/>
            <a:ext cx="10515600" cy="5178587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0" indent="0" algn="ctr">
              <a:buNone/>
            </a:pPr>
            <a:r>
              <a:rPr lang="en-US" dirty="0"/>
              <a:t>Directly reduce the income tax payable</a:t>
            </a:r>
          </a:p>
          <a:p>
            <a:endParaRPr lang="en-US" sz="1400" dirty="0"/>
          </a:p>
          <a:p>
            <a:pPr marL="0" indent="0" algn="ctr">
              <a:buNone/>
            </a:pPr>
            <a:r>
              <a:rPr lang="en-US" dirty="0"/>
              <a:t>Generally, two broad categories: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F1D602C-51F6-A4A7-6493-C7D05282BDCE}"/>
              </a:ext>
            </a:extLst>
          </p:cNvPr>
          <p:cNvSpPr/>
          <p:nvPr/>
        </p:nvSpPr>
        <p:spPr>
          <a:xfrm>
            <a:off x="1586204" y="3023111"/>
            <a:ext cx="4226768" cy="25845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u="sng" dirty="0">
                <a:solidFill>
                  <a:schemeClr val="tx1"/>
                </a:solidFill>
              </a:rPr>
              <a:t>Non – refundable offsets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Applied against basic tax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Surplus cannot be refunded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Cannot be applied against Medical levy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Ex: most personal offsets (Low income, Foreign income, SAPTO)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87384FA-7DBB-A608-4A00-4117EAF6E00A}"/>
              </a:ext>
            </a:extLst>
          </p:cNvPr>
          <p:cNvSpPr/>
          <p:nvPr/>
        </p:nvSpPr>
        <p:spPr>
          <a:xfrm>
            <a:off x="6870442" y="3023112"/>
            <a:ext cx="3822439" cy="258457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u="sng" dirty="0">
                <a:solidFill>
                  <a:schemeClr val="tx1"/>
                </a:solidFill>
              </a:rPr>
              <a:t>Refundable offsets</a:t>
            </a:r>
          </a:p>
          <a:p>
            <a:pPr algn="ctr"/>
            <a:endParaRPr lang="en-US" sz="2400" u="sng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Surplus refundable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Applied against Medical levy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Ex: Franking credit for residents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Private health insurance offset</a:t>
            </a:r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703EEFE0-ABB6-D52B-6606-3E58E5CDEFD7}"/>
              </a:ext>
            </a:extLst>
          </p:cNvPr>
          <p:cNvSpPr/>
          <p:nvPr/>
        </p:nvSpPr>
        <p:spPr>
          <a:xfrm>
            <a:off x="3657600" y="2472606"/>
            <a:ext cx="485192" cy="38255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F2E4C03E-C4AA-395D-C2CC-B480633E2C26}"/>
              </a:ext>
            </a:extLst>
          </p:cNvPr>
          <p:cNvSpPr/>
          <p:nvPr/>
        </p:nvSpPr>
        <p:spPr>
          <a:xfrm>
            <a:off x="8539065" y="2477787"/>
            <a:ext cx="485192" cy="38255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9E37B7A-61BC-8775-5B62-711ACA963CC1}"/>
              </a:ext>
            </a:extLst>
          </p:cNvPr>
          <p:cNvCxnSpPr>
            <a:cxnSpLocks/>
            <a:stCxn id="6" idx="0"/>
            <a:endCxn id="7" idx="0"/>
          </p:cNvCxnSpPr>
          <p:nvPr/>
        </p:nvCxnSpPr>
        <p:spPr>
          <a:xfrm>
            <a:off x="3900196" y="2472606"/>
            <a:ext cx="4881465" cy="51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64452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AFEAD5-485D-16C8-BCE3-5E161767FF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0287" y="857249"/>
            <a:ext cx="7591425" cy="4731787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8FDFBA6-3277-6327-99E4-7FFFB29F9574}"/>
              </a:ext>
            </a:extLst>
          </p:cNvPr>
          <p:cNvSpPr/>
          <p:nvPr/>
        </p:nvSpPr>
        <p:spPr>
          <a:xfrm>
            <a:off x="2300287" y="5589037"/>
            <a:ext cx="8243305" cy="62515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Maximum (Marginal rate) Tax in Australia for resident individual is = 45% + 2% = 47%</a:t>
            </a:r>
          </a:p>
        </p:txBody>
      </p:sp>
    </p:spTree>
    <p:extLst>
      <p:ext uri="{BB962C8B-B14F-4D97-AF65-F5344CB8AC3E}">
        <p14:creationId xmlns:p14="http://schemas.microsoft.com/office/powerpoint/2010/main" val="2011787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89F54-E648-91CC-56B8-43AF0B1AA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7057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Tax payable calculation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A6AC99-358F-3303-5E8A-B0208A5DE7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8241" y="1362269"/>
            <a:ext cx="10515600" cy="4898669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u="sng" dirty="0"/>
              <a:t>Taxable income 				=  45,000</a:t>
            </a:r>
          </a:p>
          <a:p>
            <a:pPr marL="0" indent="0">
              <a:buNone/>
            </a:pPr>
            <a:r>
              <a:rPr lang="en-US" dirty="0"/>
              <a:t>Basic income tax liability 			=    5,092 </a:t>
            </a:r>
          </a:p>
          <a:p>
            <a:pPr marL="0" indent="0">
              <a:buNone/>
            </a:pPr>
            <a:r>
              <a:rPr lang="en-US" dirty="0"/>
              <a:t>Less : </a:t>
            </a:r>
            <a:r>
              <a:rPr lang="en-US" dirty="0">
                <a:highlight>
                  <a:srgbClr val="FFFF00"/>
                </a:highlight>
              </a:rPr>
              <a:t>Non- refundable tax offsets*</a:t>
            </a:r>
            <a:r>
              <a:rPr lang="en-US" dirty="0"/>
              <a:t> 	=   (5,092) </a:t>
            </a:r>
            <a:r>
              <a:rPr lang="en-US" sz="2000" dirty="0"/>
              <a:t>eligible 6,000 wasted 908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Plus : Medicare Levy (2%) ** 		=        900    </a:t>
            </a:r>
          </a:p>
          <a:p>
            <a:pPr marL="0" indent="0">
              <a:buNone/>
            </a:pPr>
            <a:r>
              <a:rPr lang="en-US" dirty="0"/>
              <a:t>Less : </a:t>
            </a:r>
            <a:r>
              <a:rPr lang="en-US" dirty="0">
                <a:highlight>
                  <a:srgbClr val="FFFF00"/>
                </a:highlight>
              </a:rPr>
              <a:t>Refundable tax offsets </a:t>
            </a:r>
            <a:r>
              <a:rPr lang="en-US" dirty="0"/>
              <a:t>		=   (1,000)</a:t>
            </a:r>
          </a:p>
          <a:p>
            <a:pPr marL="0" indent="0">
              <a:buNone/>
            </a:pPr>
            <a:r>
              <a:rPr lang="en-US" dirty="0"/>
              <a:t>Less : PAYGI + PAYGW			=   (   900)</a:t>
            </a:r>
          </a:p>
          <a:p>
            <a:pPr marL="0" indent="0">
              <a:buNone/>
            </a:pPr>
            <a:r>
              <a:rPr lang="en-US" b="1" dirty="0"/>
              <a:t>Tax payable or (refund due) 		=   (1,000)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1600" dirty="0"/>
              <a:t>*surplus non-refundable offsets are wasted</a:t>
            </a:r>
          </a:p>
          <a:p>
            <a:pPr marL="0" indent="0">
              <a:buNone/>
            </a:pPr>
            <a:r>
              <a:rPr lang="en-US" sz="1600" dirty="0"/>
              <a:t>** plus Medicare levy Surcharge and HELP Assessment Debt</a:t>
            </a:r>
          </a:p>
        </p:txBody>
      </p:sp>
    </p:spTree>
    <p:extLst>
      <p:ext uri="{BB962C8B-B14F-4D97-AF65-F5344CB8AC3E}">
        <p14:creationId xmlns:p14="http://schemas.microsoft.com/office/powerpoint/2010/main" val="25770203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12EF7-AD63-2B2A-6D95-A83EFA8D81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38524"/>
          </a:xfrm>
        </p:spPr>
        <p:txBody>
          <a:bodyPr/>
          <a:lstStyle/>
          <a:p>
            <a:r>
              <a:rPr lang="en-US" dirty="0"/>
              <a:t>Adjusted taxable income (ATI)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BAF2A4-6A48-E00C-DB4C-DEE028D5B2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3152"/>
            <a:ext cx="10515600" cy="48150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The eligibility of some offsets depends upon ATI and includes:</a:t>
            </a:r>
          </a:p>
          <a:p>
            <a:r>
              <a:rPr lang="en-US" dirty="0">
                <a:highlight>
                  <a:srgbClr val="00FF00"/>
                </a:highlight>
              </a:rPr>
              <a:t>Taxable income</a:t>
            </a:r>
          </a:p>
          <a:p>
            <a:r>
              <a:rPr lang="en-US" dirty="0">
                <a:highlight>
                  <a:srgbClr val="00FF00"/>
                </a:highlight>
              </a:rPr>
              <a:t>IT1 - Adjusted fringe benefits total</a:t>
            </a:r>
          </a:p>
          <a:p>
            <a:r>
              <a:rPr lang="en-US" dirty="0">
                <a:highlight>
                  <a:srgbClr val="00FF00"/>
                </a:highlight>
              </a:rPr>
              <a:t>IT2 - Reportable employer super contributions</a:t>
            </a:r>
          </a:p>
          <a:p>
            <a:r>
              <a:rPr lang="en-US" dirty="0">
                <a:highlight>
                  <a:srgbClr val="00FF00"/>
                </a:highlight>
              </a:rPr>
              <a:t>D12 - Deductible personal superannuation contributions</a:t>
            </a:r>
          </a:p>
          <a:p>
            <a:r>
              <a:rPr lang="en-US" dirty="0">
                <a:highlight>
                  <a:srgbClr val="00FF00"/>
                </a:highlight>
              </a:rPr>
              <a:t>IT5 -Total net investment loss</a:t>
            </a:r>
          </a:p>
          <a:p>
            <a:r>
              <a:rPr lang="en-US" dirty="0">
                <a:highlight>
                  <a:srgbClr val="00FF00"/>
                </a:highlight>
              </a:rPr>
              <a:t>IT6 - rental loss</a:t>
            </a:r>
          </a:p>
          <a:p>
            <a:r>
              <a:rPr lang="en-US" dirty="0"/>
              <a:t>Certain tax-free/exempt income </a:t>
            </a:r>
            <a:r>
              <a:rPr lang="en-US" sz="2000" dirty="0"/>
              <a:t>(certain govt payment or exempt foreign income)</a:t>
            </a:r>
            <a:endParaRPr lang="en-US" dirty="0"/>
          </a:p>
          <a:p>
            <a:r>
              <a:rPr lang="en-US" dirty="0"/>
              <a:t>(Less: child support / maintenance)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7028DA9-5452-B793-4082-9E08D22218C0}"/>
              </a:ext>
            </a:extLst>
          </p:cNvPr>
          <p:cNvSpPr/>
          <p:nvPr/>
        </p:nvSpPr>
        <p:spPr>
          <a:xfrm>
            <a:off x="1240971" y="6158203"/>
            <a:ext cx="1324948" cy="334671"/>
          </a:xfrm>
          <a:prstGeom prst="rect">
            <a:avLst/>
          </a:prstGeom>
          <a:solidFill>
            <a:srgbClr val="00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51A061-40DC-5EC0-0E8D-80E16960F324}"/>
              </a:ext>
            </a:extLst>
          </p:cNvPr>
          <p:cNvSpPr/>
          <p:nvPr/>
        </p:nvSpPr>
        <p:spPr>
          <a:xfrm>
            <a:off x="2565915" y="6158203"/>
            <a:ext cx="4879910" cy="3346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= Rebate Income</a:t>
            </a:r>
          </a:p>
        </p:txBody>
      </p:sp>
    </p:spTree>
    <p:extLst>
      <p:ext uri="{BB962C8B-B14F-4D97-AF65-F5344CB8AC3E}">
        <p14:creationId xmlns:p14="http://schemas.microsoft.com/office/powerpoint/2010/main" val="10445942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5F02FD-911F-06C4-A1E8-45FF27065A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13" y="369563"/>
            <a:ext cx="10189612" cy="6100211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75C1D521-6EE0-325E-2068-AA8058F65A9F}"/>
              </a:ext>
            </a:extLst>
          </p:cNvPr>
          <p:cNvSpPr/>
          <p:nvPr/>
        </p:nvSpPr>
        <p:spPr>
          <a:xfrm>
            <a:off x="699213" y="1558212"/>
            <a:ext cx="411130" cy="2799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191DA44-6A4B-2BB4-B262-3422ED9426F2}"/>
              </a:ext>
            </a:extLst>
          </p:cNvPr>
          <p:cNvSpPr/>
          <p:nvPr/>
        </p:nvSpPr>
        <p:spPr>
          <a:xfrm>
            <a:off x="720983" y="2830285"/>
            <a:ext cx="411130" cy="2799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85EAE6F-6835-27AE-B294-52093C4B4E97}"/>
              </a:ext>
            </a:extLst>
          </p:cNvPr>
          <p:cNvSpPr/>
          <p:nvPr/>
        </p:nvSpPr>
        <p:spPr>
          <a:xfrm>
            <a:off x="686766" y="4428932"/>
            <a:ext cx="411130" cy="2799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AC36CEB-7FB4-AE74-574E-66EA92BECBDD}"/>
              </a:ext>
            </a:extLst>
          </p:cNvPr>
          <p:cNvSpPr/>
          <p:nvPr/>
        </p:nvSpPr>
        <p:spPr>
          <a:xfrm>
            <a:off x="699206" y="4973214"/>
            <a:ext cx="411130" cy="2799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95285BE-05E7-7671-E31A-2D02300F7CB4}"/>
              </a:ext>
            </a:extLst>
          </p:cNvPr>
          <p:cNvSpPr/>
          <p:nvPr/>
        </p:nvSpPr>
        <p:spPr>
          <a:xfrm>
            <a:off x="692984" y="5508167"/>
            <a:ext cx="411130" cy="2799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306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590AD-6809-F3C8-C4E1-DEF9ACBDC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34467"/>
          </a:xfrm>
        </p:spPr>
        <p:txBody>
          <a:bodyPr/>
          <a:lstStyle/>
          <a:p>
            <a:r>
              <a:rPr lang="en-US" dirty="0"/>
              <a:t>Private health insurance offset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A5A0EE-6CF2-8942-A88A-D5B3E36A5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569"/>
            <a:ext cx="10515600" cy="4648394"/>
          </a:xfrm>
        </p:spPr>
        <p:txBody>
          <a:bodyPr/>
          <a:lstStyle/>
          <a:p>
            <a:r>
              <a:rPr lang="en-US" b="0" i="0" dirty="0">
                <a:solidFill>
                  <a:srgbClr val="333333"/>
                </a:solidFill>
                <a:effectLst/>
                <a:latin typeface="Inter"/>
              </a:rPr>
              <a:t>Option to Reduced premium or claim as Refundable offset in TR</a:t>
            </a:r>
          </a:p>
          <a:p>
            <a:r>
              <a:rPr lang="en-US" b="0" i="0" dirty="0">
                <a:solidFill>
                  <a:srgbClr val="333333"/>
                </a:solidFill>
                <a:effectLst/>
                <a:latin typeface="Inter"/>
              </a:rPr>
              <a:t>Offset is an amount the government contributes towards your private health insurance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B92785-D48F-C9AA-8DE5-7D338B3E26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351" y="3338706"/>
            <a:ext cx="8686800" cy="1990725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1781384A-A0E6-B57D-3FC8-D11ECA1311C9}"/>
              </a:ext>
            </a:extLst>
          </p:cNvPr>
          <p:cNvSpPr/>
          <p:nvPr/>
        </p:nvSpPr>
        <p:spPr>
          <a:xfrm>
            <a:off x="8061649" y="4441371"/>
            <a:ext cx="2006081" cy="39188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F5099A6-9B13-F704-1649-9AB7B21573E7}"/>
              </a:ext>
            </a:extLst>
          </p:cNvPr>
          <p:cNvSpPr/>
          <p:nvPr/>
        </p:nvSpPr>
        <p:spPr>
          <a:xfrm>
            <a:off x="9414588" y="4781798"/>
            <a:ext cx="401216" cy="48547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9802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9B9B8D-413B-14A1-D0A0-117E82FCEE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711" y="243423"/>
            <a:ext cx="11063111" cy="6294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6739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590AD-6809-F3C8-C4E1-DEF9ACBDC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34467"/>
          </a:xfrm>
        </p:spPr>
        <p:txBody>
          <a:bodyPr/>
          <a:lstStyle/>
          <a:p>
            <a:r>
              <a:rPr lang="en-US" dirty="0"/>
              <a:t>Private health insurance offset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A5A0EE-6CF2-8942-A88A-D5B3E36A5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569"/>
            <a:ext cx="10515600" cy="4648394"/>
          </a:xfrm>
        </p:spPr>
        <p:txBody>
          <a:bodyPr/>
          <a:lstStyle/>
          <a:p>
            <a:pPr lvl="1"/>
            <a:r>
              <a:rPr lang="en-US" b="0" i="0" dirty="0">
                <a:solidFill>
                  <a:srgbClr val="333333"/>
                </a:solidFill>
                <a:effectLst/>
                <a:latin typeface="Inter"/>
              </a:rPr>
              <a:t>Generally, no offset if ATI falls under Tier 3</a:t>
            </a:r>
          </a:p>
          <a:p>
            <a:pPr lvl="1"/>
            <a:r>
              <a:rPr lang="en-US" b="0" i="0" dirty="0">
                <a:solidFill>
                  <a:srgbClr val="333333"/>
                </a:solidFill>
                <a:effectLst/>
                <a:latin typeface="Inter"/>
              </a:rPr>
              <a:t>Offset depends upon age and ATI MLS Threshold</a:t>
            </a:r>
          </a:p>
          <a:p>
            <a:pPr lvl="1"/>
            <a:endParaRPr lang="en-US" dirty="0">
              <a:solidFill>
                <a:srgbClr val="333333"/>
              </a:solidFill>
              <a:latin typeface="Inter"/>
            </a:endParaRPr>
          </a:p>
          <a:p>
            <a:pPr lvl="1"/>
            <a:endParaRPr lang="en-US" b="0" i="0" dirty="0">
              <a:solidFill>
                <a:srgbClr val="333333"/>
              </a:solidFill>
              <a:effectLst/>
              <a:latin typeface="Inter"/>
            </a:endParaRPr>
          </a:p>
          <a:p>
            <a:pPr lvl="1"/>
            <a:endParaRPr lang="en-US" dirty="0">
              <a:solidFill>
                <a:srgbClr val="333333"/>
              </a:solidFill>
              <a:latin typeface="Inter"/>
            </a:endParaRPr>
          </a:p>
          <a:p>
            <a:pPr lvl="1"/>
            <a:endParaRPr lang="en-US" b="0" i="0" dirty="0">
              <a:solidFill>
                <a:srgbClr val="333333"/>
              </a:solidFill>
              <a:effectLst/>
              <a:latin typeface="Inter"/>
            </a:endParaRPr>
          </a:p>
          <a:p>
            <a:pPr lvl="1"/>
            <a:endParaRPr lang="en-US" dirty="0">
              <a:solidFill>
                <a:srgbClr val="333333"/>
              </a:solidFill>
              <a:latin typeface="Inter"/>
            </a:endParaRPr>
          </a:p>
          <a:p>
            <a:pPr lvl="1"/>
            <a:endParaRPr lang="en-US" b="0" i="0" dirty="0">
              <a:solidFill>
                <a:srgbClr val="333333"/>
              </a:solidFill>
              <a:effectLst/>
              <a:latin typeface="Inter"/>
            </a:endParaRPr>
          </a:p>
          <a:p>
            <a:pPr lvl="1"/>
            <a:endParaRPr lang="en-US" dirty="0">
              <a:solidFill>
                <a:srgbClr val="333333"/>
              </a:solidFill>
              <a:latin typeface="Inter"/>
            </a:endParaRPr>
          </a:p>
          <a:p>
            <a:pPr lvl="1"/>
            <a:endParaRPr lang="en-US" b="0" i="0" dirty="0">
              <a:solidFill>
                <a:srgbClr val="333333"/>
              </a:solidFill>
              <a:effectLst/>
              <a:latin typeface="Inter"/>
            </a:endParaRPr>
          </a:p>
          <a:p>
            <a:pPr lvl="1"/>
            <a:r>
              <a:rPr lang="en-US" dirty="0">
                <a:solidFill>
                  <a:srgbClr val="333333"/>
                </a:solidFill>
                <a:latin typeface="Inter"/>
              </a:rPr>
              <a:t>Calculated by TR software / Use ATO tool to calculate tax offset</a:t>
            </a:r>
            <a:endParaRPr lang="en-US" b="0" i="0" dirty="0">
              <a:solidFill>
                <a:srgbClr val="333333"/>
              </a:solidFill>
              <a:effectLst/>
              <a:latin typeface="Inter"/>
            </a:endParaRPr>
          </a:p>
          <a:p>
            <a:pPr marL="914400" lvl="2" indent="0">
              <a:buNone/>
            </a:pPr>
            <a:endParaRPr lang="en-US" b="0" i="0" dirty="0">
              <a:solidFill>
                <a:srgbClr val="333333"/>
              </a:solidFill>
              <a:effectLst/>
              <a:latin typeface="Inter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5A38B19-C729-17C8-6BEA-56A25C100D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4311" y="2519266"/>
            <a:ext cx="9115425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1102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4B08A-778B-D998-D4FD-39EC9D5B4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Foreign income Tax offset (FITO)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E45D15-8205-2AF2-FAD7-7A03D2D6B4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Australian resident – Foreign income taxed in Australia</a:t>
            </a:r>
          </a:p>
          <a:p>
            <a:r>
              <a:rPr lang="en-US" dirty="0"/>
              <a:t>Foreign income – Foreign Tax paid/deemed to be paid </a:t>
            </a:r>
            <a:r>
              <a:rPr lang="en-US" sz="2000" dirty="0"/>
              <a:t>(converted to AUD)</a:t>
            </a:r>
            <a:endParaRPr lang="en-US" dirty="0"/>
          </a:p>
          <a:p>
            <a:r>
              <a:rPr lang="en-US" dirty="0"/>
              <a:t>Relief provided via FITO </a:t>
            </a:r>
            <a:r>
              <a:rPr lang="en-US"/>
              <a:t>(DTAA </a:t>
            </a:r>
            <a:r>
              <a:rPr lang="en-US" dirty="0"/>
              <a:t>countries)</a:t>
            </a:r>
          </a:p>
          <a:p>
            <a:r>
              <a:rPr lang="en-US" dirty="0"/>
              <a:t>Non-Refundable offset but can be used to reduce Medical levy and MLS</a:t>
            </a:r>
          </a:p>
          <a:p>
            <a:r>
              <a:rPr lang="en-US" dirty="0"/>
              <a:t>Claim</a:t>
            </a:r>
          </a:p>
          <a:p>
            <a:pPr lvl="1"/>
            <a:r>
              <a:rPr lang="en-US" dirty="0"/>
              <a:t>Up to $1,000 offset = no calculation up to foreign tax paid</a:t>
            </a:r>
          </a:p>
          <a:p>
            <a:pPr lvl="1"/>
            <a:r>
              <a:rPr lang="en-US" dirty="0"/>
              <a:t>Above $1,000 offset = work out FITO (the software will calculate)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0227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4B08A-778B-D998-D4FD-39EC9D5B4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Foreign income Tax offset (FITO)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E45D15-8205-2AF2-FAD7-7A03D2D6B4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Above $1,000 offset = work out FITO (software will calculate)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So Net Tax paid = $5,092 - $4,750 = $342 </a:t>
            </a:r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A9A76A6-F5DD-2B8C-74FE-A656D6A410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7939369"/>
              </p:ext>
            </p:extLst>
          </p:nvPr>
        </p:nvGraphicFramePr>
        <p:xfrm>
          <a:off x="1416180" y="2463125"/>
          <a:ext cx="8735526" cy="28164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1534">
                  <a:extLst>
                    <a:ext uri="{9D8B030D-6E8A-4147-A177-3AD203B41FA5}">
                      <a16:colId xmlns:a16="http://schemas.microsoft.com/office/drawing/2014/main" val="2773877123"/>
                    </a:ext>
                  </a:extLst>
                </a:gridCol>
                <a:gridCol w="1704765">
                  <a:extLst>
                    <a:ext uri="{9D8B030D-6E8A-4147-A177-3AD203B41FA5}">
                      <a16:colId xmlns:a16="http://schemas.microsoft.com/office/drawing/2014/main" val="2502990837"/>
                    </a:ext>
                  </a:extLst>
                </a:gridCol>
                <a:gridCol w="1744877">
                  <a:extLst>
                    <a:ext uri="{9D8B030D-6E8A-4147-A177-3AD203B41FA5}">
                      <a16:colId xmlns:a16="http://schemas.microsoft.com/office/drawing/2014/main" val="1528001772"/>
                    </a:ext>
                  </a:extLst>
                </a:gridCol>
                <a:gridCol w="1954350">
                  <a:extLst>
                    <a:ext uri="{9D8B030D-6E8A-4147-A177-3AD203B41FA5}">
                      <a16:colId xmlns:a16="http://schemas.microsoft.com/office/drawing/2014/main" val="20389696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Amount AUD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Tax AUD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Foreign Tax paid in AUD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2824314"/>
                  </a:ext>
                </a:extLst>
              </a:tr>
              <a:tr h="423767">
                <a:tc>
                  <a:txBody>
                    <a:bodyPr/>
                    <a:lstStyle/>
                    <a:p>
                      <a:r>
                        <a:rPr lang="en-US" dirty="0"/>
                        <a:t>Australian Taxable income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$20,000.00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$342.00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057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Add : Net Foreign Income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$25,000.00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$5,000.00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5847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Total income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$45,000.00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$5,092.00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2484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Maximum FITO</a:t>
                      </a:r>
                    </a:p>
                    <a:p>
                      <a:r>
                        <a:rPr lang="en-US" dirty="0"/>
                        <a:t>Excess tax paid due to Net 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  <a:p>
                      <a:pPr algn="r"/>
                      <a:r>
                        <a:rPr lang="en-US" dirty="0"/>
                        <a:t>$4,750.00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  <a:p>
                      <a:pPr algn="r"/>
                      <a:r>
                        <a:rPr lang="en-US" dirty="0"/>
                        <a:t>($4,750)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1363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Non carry forward (wasted)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$250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731902"/>
                  </a:ext>
                </a:extLst>
              </a:tr>
            </a:tbl>
          </a:graphicData>
        </a:graphic>
      </p:graphicFrame>
      <p:sp>
        <p:nvSpPr>
          <p:cNvPr id="5" name="Oval 4">
            <a:extLst>
              <a:ext uri="{FF2B5EF4-FFF2-40B4-BE49-F238E27FC236}">
                <a16:creationId xmlns:a16="http://schemas.microsoft.com/office/drawing/2014/main" id="{C51A6F1D-32D0-7CB6-5744-A5992DE8DF7A}"/>
              </a:ext>
            </a:extLst>
          </p:cNvPr>
          <p:cNvSpPr/>
          <p:nvPr/>
        </p:nvSpPr>
        <p:spPr>
          <a:xfrm>
            <a:off x="1987420" y="3554963"/>
            <a:ext cx="429209" cy="31724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1650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3960F-5A30-6C36-36EE-88BA9B6EF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17225"/>
          </a:xfrm>
        </p:spPr>
        <p:txBody>
          <a:bodyPr/>
          <a:lstStyle/>
          <a:p>
            <a:r>
              <a:rPr lang="en-US" dirty="0"/>
              <a:t>Franking tax offset (FTO)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8BC9D4-6869-37A7-6BB3-A97217F0DC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82352"/>
            <a:ext cx="10515600" cy="5094612"/>
          </a:xfrm>
        </p:spPr>
        <p:txBody>
          <a:bodyPr/>
          <a:lstStyle/>
          <a:p>
            <a:r>
              <a:rPr lang="en-US" dirty="0"/>
              <a:t>Claiming Franking credit received in Franked dividend &amp; Distribution</a:t>
            </a:r>
          </a:p>
          <a:p>
            <a:r>
              <a:rPr lang="en-US" dirty="0"/>
              <a:t>Refundable tax offset for individual but not for company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9053CFD9-2672-CAC2-259C-97BC95BD2D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963323"/>
              </p:ext>
            </p:extLst>
          </p:nvPr>
        </p:nvGraphicFramePr>
        <p:xfrm>
          <a:off x="1094792" y="2150707"/>
          <a:ext cx="10002415" cy="4414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483">
                  <a:extLst>
                    <a:ext uri="{9D8B030D-6E8A-4147-A177-3AD203B41FA5}">
                      <a16:colId xmlns:a16="http://schemas.microsoft.com/office/drawing/2014/main" val="2108556031"/>
                    </a:ext>
                  </a:extLst>
                </a:gridCol>
                <a:gridCol w="2000483">
                  <a:extLst>
                    <a:ext uri="{9D8B030D-6E8A-4147-A177-3AD203B41FA5}">
                      <a16:colId xmlns:a16="http://schemas.microsoft.com/office/drawing/2014/main" val="182570587"/>
                    </a:ext>
                  </a:extLst>
                </a:gridCol>
                <a:gridCol w="2000483">
                  <a:extLst>
                    <a:ext uri="{9D8B030D-6E8A-4147-A177-3AD203B41FA5}">
                      <a16:colId xmlns:a16="http://schemas.microsoft.com/office/drawing/2014/main" val="1133716796"/>
                    </a:ext>
                  </a:extLst>
                </a:gridCol>
                <a:gridCol w="2000483">
                  <a:extLst>
                    <a:ext uri="{9D8B030D-6E8A-4147-A177-3AD203B41FA5}">
                      <a16:colId xmlns:a16="http://schemas.microsoft.com/office/drawing/2014/main" val="596553663"/>
                    </a:ext>
                  </a:extLst>
                </a:gridCol>
                <a:gridCol w="2000483">
                  <a:extLst>
                    <a:ext uri="{9D8B030D-6E8A-4147-A177-3AD203B41FA5}">
                      <a16:colId xmlns:a16="http://schemas.microsoft.com/office/drawing/2014/main" val="34991841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Franking Dividend (70%) (Accounting)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Franking Credit (30%)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Taxable Income (100%)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Suppose ABC  company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9985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 Pty Ltd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$7,000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$3,000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$10,000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1023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B </a:t>
                      </a:r>
                      <a:r>
                        <a:rPr lang="en-US" dirty="0"/>
                        <a:t>Pty Ltd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$14,000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$6,000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$20,000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8237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u="sng" dirty="0"/>
                        <a:t>$21,000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u="sng" dirty="0"/>
                        <a:t>$9,000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u="sng" dirty="0"/>
                        <a:t>$30,000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u="sng" dirty="0"/>
                        <a:t>Loss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955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Ex. Tax on above 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$10,000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9579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/>
                        <a:t>Less : FTO / Franking credit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b="0" dirty="0"/>
                    </a:p>
                    <a:p>
                      <a:pPr algn="r"/>
                      <a:r>
                        <a:rPr lang="en-US" b="0" dirty="0"/>
                        <a:t>$9,000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b="0" dirty="0"/>
                    </a:p>
                    <a:p>
                      <a:pPr algn="r"/>
                      <a:r>
                        <a:rPr lang="en-US" b="0" dirty="0"/>
                        <a:t>$9,000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9647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Net Tax payable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$1,000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1641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Excess Franking offset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$4,000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9619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Convert to Loss CY Loss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b="1" dirty="0"/>
                    </a:p>
                    <a:p>
                      <a:pPr algn="r"/>
                      <a:r>
                        <a:rPr lang="en-US" b="1" dirty="0"/>
                        <a:t>(30,000)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433223"/>
                  </a:ext>
                </a:extLst>
              </a:tr>
            </a:tbl>
          </a:graphicData>
        </a:graphic>
      </p:graphicFrame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CC6076EF-1EEE-3BD1-5683-A109051FCA88}"/>
              </a:ext>
            </a:extLst>
          </p:cNvPr>
          <p:cNvCxnSpPr/>
          <p:nvPr/>
        </p:nvCxnSpPr>
        <p:spPr>
          <a:xfrm>
            <a:off x="6652726" y="3989407"/>
            <a:ext cx="1614196" cy="7371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FFAED71-F5D0-B2F9-8D6B-74E114BC78D7}"/>
              </a:ext>
            </a:extLst>
          </p:cNvPr>
          <p:cNvSpPr/>
          <p:nvPr/>
        </p:nvSpPr>
        <p:spPr>
          <a:xfrm>
            <a:off x="8266922" y="5828108"/>
            <a:ext cx="1782147" cy="73711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$30,000 / 30% (CTR)</a:t>
            </a:r>
          </a:p>
        </p:txBody>
      </p:sp>
    </p:spTree>
    <p:extLst>
      <p:ext uri="{BB962C8B-B14F-4D97-AF65-F5344CB8AC3E}">
        <p14:creationId xmlns:p14="http://schemas.microsoft.com/office/powerpoint/2010/main" val="17967857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EE375B-FFB5-9504-81A1-431D094176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38539"/>
            <a:ext cx="10515600" cy="5859624"/>
          </a:xfrm>
        </p:spPr>
        <p:txBody>
          <a:bodyPr/>
          <a:lstStyle/>
          <a:p>
            <a:r>
              <a:rPr lang="en-US" dirty="0"/>
              <a:t>Company will convert this refundable tax offset into current year loss</a:t>
            </a:r>
          </a:p>
          <a:p>
            <a:r>
              <a:rPr lang="en-US" dirty="0"/>
              <a:t>This converted loss </a:t>
            </a:r>
            <a:r>
              <a:rPr lang="en-US" b="1" dirty="0"/>
              <a:t>aggregated with CY loss</a:t>
            </a:r>
            <a:r>
              <a:rPr lang="en-US" dirty="0"/>
              <a:t> ($30,000 + X)</a:t>
            </a:r>
          </a:p>
          <a:p>
            <a:r>
              <a:rPr lang="en-US" dirty="0"/>
              <a:t>Excess franking tax offset show in CTR 8H ($4,000)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914A63-DD07-2460-3003-2A13F506D2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9644" y="2767984"/>
            <a:ext cx="8058150" cy="214312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4F32579-41E1-0CC1-2C22-7FF920239761}"/>
              </a:ext>
            </a:extLst>
          </p:cNvPr>
          <p:cNvSpPr/>
          <p:nvPr/>
        </p:nvSpPr>
        <p:spPr>
          <a:xfrm>
            <a:off x="3900196" y="4040155"/>
            <a:ext cx="5141167" cy="41054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6063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FD0A7-9BAD-9EB3-ED2F-D0C1DBDB5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Loss carry back tax offset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F1343C-94F9-E9E4-B891-916BA63ED4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Condition</a:t>
            </a:r>
          </a:p>
          <a:p>
            <a:pPr lvl="1"/>
            <a:r>
              <a:rPr lang="en-US" dirty="0"/>
              <a:t>Should be a Company, Limited Partnership &amp; Public trading trust</a:t>
            </a:r>
          </a:p>
          <a:p>
            <a:pPr lvl="1"/>
            <a:r>
              <a:rPr lang="en-US" dirty="0"/>
              <a:t>Small business entity in the year of loss or would have been a small business entity if aggregated turnover threshold was $5 billion</a:t>
            </a:r>
          </a:p>
          <a:p>
            <a:r>
              <a:rPr lang="en-US" dirty="0"/>
              <a:t>Made tax losses in the 2019–20, 2020–21, 2021–22 or 2022–23 income years</a:t>
            </a:r>
          </a:p>
          <a:p>
            <a:r>
              <a:rPr lang="en-US" dirty="0"/>
              <a:t>had an income tax liability for the 2018–19, 2019–20, 2020–21 or 2021–22 income years</a:t>
            </a:r>
          </a:p>
          <a:p>
            <a:r>
              <a:rPr lang="en-US" dirty="0"/>
              <a:t>Filed TR</a:t>
            </a:r>
          </a:p>
          <a:p>
            <a:r>
              <a:rPr lang="en-US" dirty="0"/>
              <a:t>Use ATO calculator</a:t>
            </a:r>
          </a:p>
          <a:p>
            <a:r>
              <a:rPr lang="en-US" dirty="0"/>
              <a:t>Refundable tax offset</a:t>
            </a:r>
          </a:p>
        </p:txBody>
      </p:sp>
    </p:spTree>
    <p:extLst>
      <p:ext uri="{BB962C8B-B14F-4D97-AF65-F5344CB8AC3E}">
        <p14:creationId xmlns:p14="http://schemas.microsoft.com/office/powerpoint/2010/main" val="28943599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D8063-F5AA-662F-8DB2-5B464647D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Loss carry back tax offset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8A9A8FB-EBDA-0735-F6F2-43FE4F9060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6768" y="1978089"/>
            <a:ext cx="10653833" cy="3191183"/>
          </a:xfrm>
        </p:spPr>
      </p:pic>
    </p:spTree>
    <p:extLst>
      <p:ext uri="{BB962C8B-B14F-4D97-AF65-F5344CB8AC3E}">
        <p14:creationId xmlns:p14="http://schemas.microsoft.com/office/powerpoint/2010/main" val="40390767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09AAE-7F17-1871-BC67-32DB9443A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Loss carry back tax offset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E64271-5379-04BF-2289-FA8EED0241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Limited to surplus in franking account</a:t>
            </a:r>
          </a:p>
          <a:p>
            <a:r>
              <a:rPr lang="en-US" dirty="0"/>
              <a:t>Losses can only be used once</a:t>
            </a:r>
          </a:p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07303D0-AA96-B72B-4F7F-A782A20D95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710430"/>
              </p:ext>
            </p:extLst>
          </p:nvPr>
        </p:nvGraphicFramePr>
        <p:xfrm>
          <a:off x="5993751" y="2374686"/>
          <a:ext cx="5360049" cy="380667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39210">
                  <a:extLst>
                    <a:ext uri="{9D8B030D-6E8A-4147-A177-3AD203B41FA5}">
                      <a16:colId xmlns:a16="http://schemas.microsoft.com/office/drawing/2014/main" val="265550851"/>
                    </a:ext>
                  </a:extLst>
                </a:gridCol>
                <a:gridCol w="1964242">
                  <a:extLst>
                    <a:ext uri="{9D8B030D-6E8A-4147-A177-3AD203B41FA5}">
                      <a16:colId xmlns:a16="http://schemas.microsoft.com/office/drawing/2014/main" val="2457118788"/>
                    </a:ext>
                  </a:extLst>
                </a:gridCol>
                <a:gridCol w="1097303">
                  <a:extLst>
                    <a:ext uri="{9D8B030D-6E8A-4147-A177-3AD203B41FA5}">
                      <a16:colId xmlns:a16="http://schemas.microsoft.com/office/drawing/2014/main" val="2344569626"/>
                    </a:ext>
                  </a:extLst>
                </a:gridCol>
                <a:gridCol w="1073021">
                  <a:extLst>
                    <a:ext uri="{9D8B030D-6E8A-4147-A177-3AD203B41FA5}">
                      <a16:colId xmlns:a16="http://schemas.microsoft.com/office/drawing/2014/main" val="4147051615"/>
                    </a:ext>
                  </a:extLst>
                </a:gridCol>
                <a:gridCol w="586273">
                  <a:extLst>
                    <a:ext uri="{9D8B030D-6E8A-4147-A177-3AD203B41FA5}">
                      <a16:colId xmlns:a16="http://schemas.microsoft.com/office/drawing/2014/main" val="1038690620"/>
                    </a:ext>
                  </a:extLst>
                </a:gridCol>
              </a:tblGrid>
              <a:tr h="277537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Loss carry back tax offset calculation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255855006"/>
                  </a:ext>
                </a:extLst>
              </a:tr>
              <a:tr h="22203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Year 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Amount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Tax (30%)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116736908"/>
                  </a:ext>
                </a:extLst>
              </a:tr>
              <a:tr h="61983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2020-21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Loss incurred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$(100,000.00)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$(30,000.00)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269134867"/>
                  </a:ext>
                </a:extLst>
              </a:tr>
              <a:tr h="444061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  <a:highlight>
                            <a:srgbClr val="FFFF00"/>
                          </a:highlight>
                        </a:rPr>
                        <a:t>Convert to positive amount for comparison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  <a:highlight>
                            <a:srgbClr val="FFFF00"/>
                          </a:highlight>
                        </a:rPr>
                        <a:t> $  30,000.00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  <a:highlight>
                            <a:srgbClr val="FFFF00"/>
                          </a:highlight>
                        </a:rPr>
                        <a:t>A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94769962"/>
                  </a:ext>
                </a:extLst>
              </a:tr>
              <a:tr h="222031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194097048"/>
                  </a:ext>
                </a:extLst>
              </a:tr>
              <a:tr h="222031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Loss carry back to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370261"/>
                  </a:ext>
                </a:extLst>
              </a:tr>
              <a:tr h="22203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2018-19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Income Tax liability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 $  20,000.00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29387604"/>
                  </a:ext>
                </a:extLst>
              </a:tr>
              <a:tr h="22203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2019-20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Income Tax liability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 $  20,000.00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542868429"/>
                  </a:ext>
                </a:extLst>
              </a:tr>
              <a:tr h="231282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  <a:highlight>
                            <a:srgbClr val="FFFF00"/>
                          </a:highlight>
                        </a:rPr>
                        <a:t>Total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  <a:highlight>
                            <a:srgbClr val="FFFF00"/>
                          </a:highlight>
                        </a:rPr>
                        <a:t> $  40,000.00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  <a:highlight>
                            <a:srgbClr val="FFFF00"/>
                          </a:highlight>
                        </a:rPr>
                        <a:t>B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00024866"/>
                  </a:ext>
                </a:extLst>
              </a:tr>
              <a:tr h="231282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996519477"/>
                  </a:ext>
                </a:extLst>
              </a:tr>
              <a:tr h="222031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u="none" strike="noStrike" dirty="0">
                          <a:effectLst/>
                          <a:highlight>
                            <a:srgbClr val="FFFF00"/>
                          </a:highlight>
                        </a:rPr>
                        <a:t>Franking account balance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u="none" strike="noStrike" dirty="0">
                          <a:effectLst/>
                          <a:highlight>
                            <a:srgbClr val="FFFF00"/>
                          </a:highlight>
                        </a:rPr>
                        <a:t> $  25,000.00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u="none" strike="noStrike" dirty="0">
                          <a:effectLst/>
                          <a:highlight>
                            <a:srgbClr val="FFFF00"/>
                          </a:highlight>
                        </a:rPr>
                        <a:t>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062188895"/>
                  </a:ext>
                </a:extLst>
              </a:tr>
              <a:tr h="222031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525589669"/>
                  </a:ext>
                </a:extLst>
              </a:tr>
              <a:tr h="222031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Loss carry back tax offset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 $  25,000.00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447837354"/>
                  </a:ext>
                </a:extLst>
              </a:tr>
              <a:tr h="222031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(Minimum of A / B / C)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1662702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8119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C1A7C-E928-39B1-54FE-5149F5057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78483"/>
          </a:xfrm>
        </p:spPr>
        <p:txBody>
          <a:bodyPr/>
          <a:lstStyle/>
          <a:p>
            <a:r>
              <a:rPr lang="en-US" dirty="0"/>
              <a:t>T1 - Seniors and pensioners tax offset (SAPTO)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56972B-385F-4A08-D0B8-8369CD294D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12981"/>
            <a:ext cx="10515600" cy="509927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Non-Refundable offset</a:t>
            </a:r>
          </a:p>
          <a:p>
            <a:r>
              <a:rPr lang="en-US" b="1" dirty="0"/>
              <a:t>Condition 1</a:t>
            </a:r>
          </a:p>
          <a:p>
            <a:pPr marL="0" indent="0">
              <a:buNone/>
            </a:pPr>
            <a:r>
              <a:rPr lang="en-US" dirty="0"/>
              <a:t>A. Income in L6 </a:t>
            </a:r>
          </a:p>
          <a:p>
            <a:pPr lvl="1"/>
            <a:r>
              <a:rPr lang="en-US" dirty="0"/>
              <a:t>an Australian Government pension or allowance from Centrelink</a:t>
            </a:r>
          </a:p>
          <a:p>
            <a:pPr lvl="1"/>
            <a:r>
              <a:rPr lang="en-US" dirty="0"/>
              <a:t>a pension, allowance or benefit from the Department of Veterans’ Affairs (DVA)</a:t>
            </a:r>
          </a:p>
          <a:p>
            <a:pPr marL="0" indent="0">
              <a:buNone/>
            </a:pPr>
            <a:r>
              <a:rPr lang="en-US" dirty="0"/>
              <a:t>or</a:t>
            </a:r>
          </a:p>
          <a:p>
            <a:pPr marL="0" indent="0">
              <a:buNone/>
            </a:pPr>
            <a:r>
              <a:rPr lang="en-US" dirty="0"/>
              <a:t>B. If no Income in L6 </a:t>
            </a:r>
          </a:p>
          <a:p>
            <a:pPr lvl="1"/>
            <a:r>
              <a:rPr lang="en-US" dirty="0"/>
              <a:t>Met Centrelink pension age / Veteran pension age (60yr old)</a:t>
            </a:r>
          </a:p>
          <a:p>
            <a:pPr lvl="1"/>
            <a:r>
              <a:rPr lang="en-US" dirty="0"/>
              <a:t>Eligible but not received pension due to income or assets tests</a:t>
            </a:r>
          </a:p>
          <a:p>
            <a:pPr lvl="1"/>
            <a:r>
              <a:rPr lang="en-US" dirty="0"/>
              <a:t>Met Residency rules (10yr {5yr continuous}) / Veteran or met any other condition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6892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840251F-8290-A370-49AA-FFFE3427B3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0508" y="996722"/>
            <a:ext cx="8521280" cy="4397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7073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5B6A5-D9FB-EA02-1D6F-897A689D6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T1 - Seniors and pensioners tax offset (SAPTO)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4E2E45-193F-DA43-C650-A37F41A8E7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Condition 2</a:t>
            </a:r>
          </a:p>
          <a:p>
            <a:pPr marL="0" indent="0">
              <a:buNone/>
            </a:pPr>
            <a:r>
              <a:rPr lang="en-US" dirty="0"/>
              <a:t>  	Rebate Income (</a:t>
            </a:r>
            <a:r>
              <a:rPr lang="en-US" dirty="0">
                <a:highlight>
                  <a:srgbClr val="00FF00"/>
                </a:highlight>
              </a:rPr>
              <a:t>Taxable income + IT1 + IT2 + D12 + IT5 + IT6</a:t>
            </a:r>
            <a:r>
              <a:rPr lang="en-US" dirty="0"/>
              <a:t>) </a:t>
            </a:r>
          </a:p>
          <a:p>
            <a:pPr marL="0" indent="0">
              <a:buNone/>
            </a:pPr>
            <a:r>
              <a:rPr lang="en-US" dirty="0"/>
              <a:t>  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7DD421B0-5B8E-DE86-0D10-83611B8898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5939098"/>
              </p:ext>
            </p:extLst>
          </p:nvPr>
        </p:nvGraphicFramePr>
        <p:xfrm>
          <a:off x="1229568" y="3003286"/>
          <a:ext cx="9370007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34854">
                  <a:extLst>
                    <a:ext uri="{9D8B030D-6E8A-4147-A177-3AD203B41FA5}">
                      <a16:colId xmlns:a16="http://schemas.microsoft.com/office/drawing/2014/main" val="84124729"/>
                    </a:ext>
                  </a:extLst>
                </a:gridCol>
                <a:gridCol w="3087084">
                  <a:extLst>
                    <a:ext uri="{9D8B030D-6E8A-4147-A177-3AD203B41FA5}">
                      <a16:colId xmlns:a16="http://schemas.microsoft.com/office/drawing/2014/main" val="3701874423"/>
                    </a:ext>
                  </a:extLst>
                </a:gridCol>
                <a:gridCol w="2548069">
                  <a:extLst>
                    <a:ext uri="{9D8B030D-6E8A-4147-A177-3AD203B41FA5}">
                      <a16:colId xmlns:a16="http://schemas.microsoft.com/office/drawing/2014/main" val="929926654"/>
                    </a:ext>
                  </a:extLst>
                </a:gridCol>
              </a:tblGrid>
              <a:tr h="659457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Rebate / *Combined Rebate income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Maximum tax offset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643269"/>
                  </a:ext>
                </a:extLst>
              </a:tr>
              <a:tr h="342968">
                <a:tc>
                  <a:txBody>
                    <a:bodyPr/>
                    <a:lstStyle/>
                    <a:p>
                      <a:r>
                        <a:rPr lang="en-US" sz="2400" dirty="0"/>
                        <a:t>Single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Less than $50,119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$2,230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870579"/>
                  </a:ext>
                </a:extLst>
              </a:tr>
              <a:tr h="366136">
                <a:tc>
                  <a:txBody>
                    <a:bodyPr/>
                    <a:lstStyle/>
                    <a:p>
                      <a:r>
                        <a:rPr lang="en-US" sz="2400" dirty="0"/>
                        <a:t>Couple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Less than $83,580*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$1,602 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4010698"/>
                  </a:ext>
                </a:extLst>
              </a:tr>
              <a:tr h="600194">
                <a:tc>
                  <a:txBody>
                    <a:bodyPr/>
                    <a:lstStyle/>
                    <a:p>
                      <a:r>
                        <a:rPr lang="en-US" sz="2400" dirty="0"/>
                        <a:t>Couple lived apart due to illness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Less than $95,198*</a:t>
                      </a:r>
                    </a:p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$2,040 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67372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88174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0F74A1B-E4B4-7646-56EE-AE12D8C3BB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005" y="220046"/>
            <a:ext cx="10672375" cy="6553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7790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518A968-82CD-3840-A939-3C63AD5029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66" y="1026366"/>
            <a:ext cx="11339305" cy="4767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5556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596F9-036B-A516-F0A6-5ECF0588D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T2 – Australian superannuation income stream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6D21D5-3B69-C2BD-C671-8298153075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333333"/>
                </a:solidFill>
                <a:effectLst/>
                <a:latin typeface="Inter"/>
              </a:rPr>
              <a:t>Series of regular payments from your super fund (L7)</a:t>
            </a:r>
          </a:p>
          <a:p>
            <a:r>
              <a:rPr lang="en-US" dirty="0">
                <a:solidFill>
                  <a:srgbClr val="333333"/>
                </a:solidFill>
                <a:latin typeface="Inter"/>
              </a:rPr>
              <a:t>Eligible for tax offset</a:t>
            </a:r>
          </a:p>
          <a:p>
            <a:pPr lvl="1"/>
            <a:r>
              <a:rPr lang="en-US" dirty="0">
                <a:solidFill>
                  <a:srgbClr val="333333"/>
                </a:solidFill>
                <a:latin typeface="Inter"/>
              </a:rPr>
              <a:t>15% of the taxed element</a:t>
            </a:r>
          </a:p>
          <a:p>
            <a:pPr lvl="1"/>
            <a:r>
              <a:rPr lang="en-US" dirty="0">
                <a:solidFill>
                  <a:srgbClr val="333333"/>
                </a:solidFill>
                <a:latin typeface="Inter"/>
              </a:rPr>
              <a:t>10% of the untaxed element (Max $10,625)</a:t>
            </a:r>
          </a:p>
          <a:p>
            <a:r>
              <a:rPr lang="en-US" dirty="0">
                <a:solidFill>
                  <a:srgbClr val="333333"/>
                </a:solidFill>
                <a:latin typeface="Inter"/>
              </a:rPr>
              <a:t>No tax offset For taxed element – receiving before Preservation age except death / disability</a:t>
            </a:r>
          </a:p>
          <a:p>
            <a:r>
              <a:rPr lang="en-US" dirty="0">
                <a:solidFill>
                  <a:srgbClr val="333333"/>
                </a:solidFill>
                <a:latin typeface="Inter"/>
              </a:rPr>
              <a:t>No tax offset For untaxed element - receiving before 60yr except death + died after turned 60yr</a:t>
            </a:r>
          </a:p>
          <a:p>
            <a:endParaRPr lang="en-US" dirty="0">
              <a:solidFill>
                <a:srgbClr val="333333"/>
              </a:solidFill>
              <a:latin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9448209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6F13A1-ACAF-8A4F-2DEB-806CD56E8A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89249"/>
            <a:ext cx="10515600" cy="5887714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ED40C80-28BD-D09A-04B1-75809A567B1B}"/>
              </a:ext>
            </a:extLst>
          </p:cNvPr>
          <p:cNvSpPr/>
          <p:nvPr/>
        </p:nvSpPr>
        <p:spPr>
          <a:xfrm>
            <a:off x="4960385" y="416767"/>
            <a:ext cx="2621902" cy="6002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Taxation of superfund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49802B3-2E6B-BBF4-7AFE-9BADBBEE1ED7}"/>
              </a:ext>
            </a:extLst>
          </p:cNvPr>
          <p:cNvSpPr/>
          <p:nvPr/>
        </p:nvSpPr>
        <p:spPr>
          <a:xfrm>
            <a:off x="1514669" y="1458684"/>
            <a:ext cx="2621902" cy="5007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Entry : Contribution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D4F0FC5-5F21-1FAD-C5DC-A67E3D316BD4}"/>
              </a:ext>
            </a:extLst>
          </p:cNvPr>
          <p:cNvSpPr/>
          <p:nvPr/>
        </p:nvSpPr>
        <p:spPr>
          <a:xfrm>
            <a:off x="5194041" y="1458685"/>
            <a:ext cx="2621902" cy="500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Earning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F2D4929-FE44-F007-8ED6-79E401E24C3E}"/>
              </a:ext>
            </a:extLst>
          </p:cNvPr>
          <p:cNvSpPr/>
          <p:nvPr/>
        </p:nvSpPr>
        <p:spPr>
          <a:xfrm>
            <a:off x="8584163" y="1458683"/>
            <a:ext cx="2621902" cy="500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Exit : Benefit released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C4F3E8-49BA-9786-9EC5-26F4A463D7A4}"/>
              </a:ext>
            </a:extLst>
          </p:cNvPr>
          <p:cNvSpPr/>
          <p:nvPr/>
        </p:nvSpPr>
        <p:spPr>
          <a:xfrm>
            <a:off x="3636994" y="2444619"/>
            <a:ext cx="1477347" cy="50074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Taxable in SF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35BD44-6E40-6D48-3251-9A71960D5918}"/>
              </a:ext>
            </a:extLst>
          </p:cNvPr>
          <p:cNvSpPr/>
          <p:nvPr/>
        </p:nvSpPr>
        <p:spPr>
          <a:xfrm>
            <a:off x="1037253" y="2445444"/>
            <a:ext cx="1824136" cy="50074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Not Taxable in SF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981D08F-DEF0-3C45-5958-7C42EA90D6BF}"/>
              </a:ext>
            </a:extLst>
          </p:cNvPr>
          <p:cNvSpPr/>
          <p:nvPr/>
        </p:nvSpPr>
        <p:spPr>
          <a:xfrm>
            <a:off x="1037253" y="3411067"/>
            <a:ext cx="1855237" cy="1403529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Non Concessional</a:t>
            </a:r>
          </a:p>
          <a:p>
            <a:pPr algn="ctr"/>
            <a:r>
              <a:rPr lang="en-US" dirty="0"/>
              <a:t>(Limit $1,10,000 subject super balance and age)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0263589-F2CD-FA78-0B82-BBFD95DEFE9A}"/>
              </a:ext>
            </a:extLst>
          </p:cNvPr>
          <p:cNvSpPr/>
          <p:nvPr/>
        </p:nvSpPr>
        <p:spPr>
          <a:xfrm>
            <a:off x="3376903" y="3430554"/>
            <a:ext cx="1997530" cy="138404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Concessional $27,500 </a:t>
            </a:r>
          </a:p>
          <a:p>
            <a:pPr algn="ctr"/>
            <a:r>
              <a:rPr lang="en-US" dirty="0"/>
              <a:t>(15% taxed)</a:t>
            </a:r>
          </a:p>
          <a:p>
            <a:pPr algn="ctr"/>
            <a:r>
              <a:rPr lang="en-US" dirty="0"/>
              <a:t>D12 &amp; DIV293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FF3F08ED-E49F-9EBF-921A-A9D5868502F5}"/>
              </a:ext>
            </a:extLst>
          </p:cNvPr>
          <p:cNvSpPr/>
          <p:nvPr/>
        </p:nvSpPr>
        <p:spPr>
          <a:xfrm>
            <a:off x="1006151" y="5269508"/>
            <a:ext cx="1855238" cy="500745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Tax free component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FBBD975-117D-00D5-1FA5-2D8177E0ADDD}"/>
              </a:ext>
            </a:extLst>
          </p:cNvPr>
          <p:cNvSpPr/>
          <p:nvPr/>
        </p:nvSpPr>
        <p:spPr>
          <a:xfrm>
            <a:off x="6049351" y="3856239"/>
            <a:ext cx="1855238" cy="7095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Taxed &amp; Untaxed elements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E79C27B-43F9-D16E-6E01-E3CBAE404364}"/>
              </a:ext>
            </a:extLst>
          </p:cNvPr>
          <p:cNvSpPr/>
          <p:nvPr/>
        </p:nvSpPr>
        <p:spPr>
          <a:xfrm>
            <a:off x="6104940" y="2444618"/>
            <a:ext cx="1477347" cy="50074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Taxable in SF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0999CFD-B8DF-69BD-BCD2-17143324928F}"/>
              </a:ext>
            </a:extLst>
          </p:cNvPr>
          <p:cNvCxnSpPr/>
          <p:nvPr/>
        </p:nvCxnSpPr>
        <p:spPr>
          <a:xfrm>
            <a:off x="2733869" y="1138335"/>
            <a:ext cx="724988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Arrow: Down 15">
            <a:extLst>
              <a:ext uri="{FF2B5EF4-FFF2-40B4-BE49-F238E27FC236}">
                <a16:creationId xmlns:a16="http://schemas.microsoft.com/office/drawing/2014/main" id="{B9ADBA8E-AE09-77CE-52B4-8BA204784161}"/>
              </a:ext>
            </a:extLst>
          </p:cNvPr>
          <p:cNvSpPr/>
          <p:nvPr/>
        </p:nvSpPr>
        <p:spPr>
          <a:xfrm>
            <a:off x="2687214" y="1147663"/>
            <a:ext cx="223935" cy="2550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row: Down 16">
            <a:extLst>
              <a:ext uri="{FF2B5EF4-FFF2-40B4-BE49-F238E27FC236}">
                <a16:creationId xmlns:a16="http://schemas.microsoft.com/office/drawing/2014/main" id="{71AF60EF-7C33-3240-30D8-0926AFD7377F}"/>
              </a:ext>
            </a:extLst>
          </p:cNvPr>
          <p:cNvSpPr/>
          <p:nvPr/>
        </p:nvSpPr>
        <p:spPr>
          <a:xfrm>
            <a:off x="6319933" y="1150771"/>
            <a:ext cx="223935" cy="2550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rrow: Down 17">
            <a:extLst>
              <a:ext uri="{FF2B5EF4-FFF2-40B4-BE49-F238E27FC236}">
                <a16:creationId xmlns:a16="http://schemas.microsoft.com/office/drawing/2014/main" id="{3848CB76-17DF-D58F-071F-D9410544DAF3}"/>
              </a:ext>
            </a:extLst>
          </p:cNvPr>
          <p:cNvSpPr/>
          <p:nvPr/>
        </p:nvSpPr>
        <p:spPr>
          <a:xfrm>
            <a:off x="9803361" y="1144552"/>
            <a:ext cx="223935" cy="2550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36BA100D-C752-62DD-5F22-3D2837CAA7D2}"/>
              </a:ext>
            </a:extLst>
          </p:cNvPr>
          <p:cNvCxnSpPr>
            <a:stCxn id="4" idx="2"/>
          </p:cNvCxnSpPr>
          <p:nvPr/>
        </p:nvCxnSpPr>
        <p:spPr>
          <a:xfrm>
            <a:off x="6271336" y="1017037"/>
            <a:ext cx="0" cy="1306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9768D46C-6980-B297-FB1F-7C95F9B1B0C0}"/>
              </a:ext>
            </a:extLst>
          </p:cNvPr>
          <p:cNvCxnSpPr/>
          <p:nvPr/>
        </p:nvCxnSpPr>
        <p:spPr>
          <a:xfrm>
            <a:off x="1763486" y="2155371"/>
            <a:ext cx="261218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03330DC4-BEFC-88FE-1FFC-DE3AA0C12F87}"/>
              </a:ext>
            </a:extLst>
          </p:cNvPr>
          <p:cNvCxnSpPr/>
          <p:nvPr/>
        </p:nvCxnSpPr>
        <p:spPr>
          <a:xfrm>
            <a:off x="3144416" y="1959427"/>
            <a:ext cx="0" cy="1959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Arrow: Down 24">
            <a:extLst>
              <a:ext uri="{FF2B5EF4-FFF2-40B4-BE49-F238E27FC236}">
                <a16:creationId xmlns:a16="http://schemas.microsoft.com/office/drawing/2014/main" id="{73F9FC8B-936A-040A-0D9F-2C94F6D55B3E}"/>
              </a:ext>
            </a:extLst>
          </p:cNvPr>
          <p:cNvSpPr/>
          <p:nvPr/>
        </p:nvSpPr>
        <p:spPr>
          <a:xfrm>
            <a:off x="1719944" y="2149150"/>
            <a:ext cx="223935" cy="2550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Arrow: Down 25">
            <a:extLst>
              <a:ext uri="{FF2B5EF4-FFF2-40B4-BE49-F238E27FC236}">
                <a16:creationId xmlns:a16="http://schemas.microsoft.com/office/drawing/2014/main" id="{036BBA35-0597-4E2C-2FF8-6C71BE08A5C2}"/>
              </a:ext>
            </a:extLst>
          </p:cNvPr>
          <p:cNvSpPr/>
          <p:nvPr/>
        </p:nvSpPr>
        <p:spPr>
          <a:xfrm>
            <a:off x="4186337" y="2152259"/>
            <a:ext cx="223935" cy="2550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Arrow: Down 26">
            <a:extLst>
              <a:ext uri="{FF2B5EF4-FFF2-40B4-BE49-F238E27FC236}">
                <a16:creationId xmlns:a16="http://schemas.microsoft.com/office/drawing/2014/main" id="{C559838A-F682-99B2-544F-6DFF137E7442}"/>
              </a:ext>
            </a:extLst>
          </p:cNvPr>
          <p:cNvSpPr/>
          <p:nvPr/>
        </p:nvSpPr>
        <p:spPr>
          <a:xfrm>
            <a:off x="1713723" y="3047997"/>
            <a:ext cx="223935" cy="2550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Arrow: Down 27">
            <a:extLst>
              <a:ext uri="{FF2B5EF4-FFF2-40B4-BE49-F238E27FC236}">
                <a16:creationId xmlns:a16="http://schemas.microsoft.com/office/drawing/2014/main" id="{DA4B2893-8A7F-E303-65FF-A3E9F4750349}"/>
              </a:ext>
            </a:extLst>
          </p:cNvPr>
          <p:cNvSpPr/>
          <p:nvPr/>
        </p:nvSpPr>
        <p:spPr>
          <a:xfrm>
            <a:off x="1735493" y="4935888"/>
            <a:ext cx="223935" cy="2550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Arrow: Down 28">
            <a:extLst>
              <a:ext uri="{FF2B5EF4-FFF2-40B4-BE49-F238E27FC236}">
                <a16:creationId xmlns:a16="http://schemas.microsoft.com/office/drawing/2014/main" id="{920AFC78-78AF-B627-7055-CBE8FEA175BD}"/>
              </a:ext>
            </a:extLst>
          </p:cNvPr>
          <p:cNvSpPr/>
          <p:nvPr/>
        </p:nvSpPr>
        <p:spPr>
          <a:xfrm>
            <a:off x="4183226" y="3035546"/>
            <a:ext cx="223935" cy="2550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Arrow: Down 29">
            <a:extLst>
              <a:ext uri="{FF2B5EF4-FFF2-40B4-BE49-F238E27FC236}">
                <a16:creationId xmlns:a16="http://schemas.microsoft.com/office/drawing/2014/main" id="{DFFC0483-B6DB-BED5-A1BC-ECA8CCFE2165}"/>
              </a:ext>
            </a:extLst>
          </p:cNvPr>
          <p:cNvSpPr/>
          <p:nvPr/>
        </p:nvSpPr>
        <p:spPr>
          <a:xfrm>
            <a:off x="6652730" y="2142937"/>
            <a:ext cx="223935" cy="2550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Arrow: Down 30">
            <a:extLst>
              <a:ext uri="{FF2B5EF4-FFF2-40B4-BE49-F238E27FC236}">
                <a16:creationId xmlns:a16="http://schemas.microsoft.com/office/drawing/2014/main" id="{B665D546-47F1-CE76-2164-127E7A85DC29}"/>
              </a:ext>
            </a:extLst>
          </p:cNvPr>
          <p:cNvSpPr/>
          <p:nvPr/>
        </p:nvSpPr>
        <p:spPr>
          <a:xfrm>
            <a:off x="6652730" y="3233106"/>
            <a:ext cx="223935" cy="2550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Arrow: Down 31">
            <a:extLst>
              <a:ext uri="{FF2B5EF4-FFF2-40B4-BE49-F238E27FC236}">
                <a16:creationId xmlns:a16="http://schemas.microsoft.com/office/drawing/2014/main" id="{A20CA993-D031-2113-32B5-4AE9F9DF72BB}"/>
              </a:ext>
            </a:extLst>
          </p:cNvPr>
          <p:cNvSpPr/>
          <p:nvPr/>
        </p:nvSpPr>
        <p:spPr>
          <a:xfrm rot="16200000">
            <a:off x="5623249" y="3995061"/>
            <a:ext cx="223935" cy="2550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5127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A08ED81-402D-AF9D-10BB-019F8FCFF3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4264" y="130628"/>
            <a:ext cx="6423471" cy="6596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0336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F4068-7AC4-E397-636F-B83CB9F36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T2 – Australian superannuation income stream</a:t>
            </a:r>
            <a:endParaRPr lang="en-US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07450BD-32B6-D1D8-6301-4D09501E5D4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0589212"/>
              </p:ext>
            </p:extLst>
          </p:nvPr>
        </p:nvGraphicFramePr>
        <p:xfrm>
          <a:off x="903514" y="2422784"/>
          <a:ext cx="10515600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3093095857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613420702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220305825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1144712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Member &gt;= 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Member at preservation age but &lt; 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Member &lt; preservation 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0187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Taxed 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Tax-free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Marginal rates less 15% offset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Marginal rates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6053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Untaxed 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Marginal rates less 10% offset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Marginal 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Marginal rates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9226654"/>
                  </a:ext>
                </a:extLst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9AC4428C-CFCD-79A4-56AB-563C086884C3}"/>
              </a:ext>
            </a:extLst>
          </p:cNvPr>
          <p:cNvSpPr txBox="1">
            <a:spLocks/>
          </p:cNvSpPr>
          <p:nvPr/>
        </p:nvSpPr>
        <p:spPr>
          <a:xfrm>
            <a:off x="772886" y="5013537"/>
            <a:ext cx="10515600" cy="11434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/>
              <a:t>Marginal rate means slab rate</a:t>
            </a:r>
          </a:p>
          <a:p>
            <a:r>
              <a:rPr lang="en-US" sz="2400" dirty="0"/>
              <a:t>Member means Individual / Beneficiary of deceased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F6AD846-FB29-506D-7C78-5A4663CC3C98}"/>
              </a:ext>
            </a:extLst>
          </p:cNvPr>
          <p:cNvCxnSpPr>
            <a:cxnSpLocks/>
            <a:endCxn id="5" idx="0"/>
          </p:cNvCxnSpPr>
          <p:nvPr/>
        </p:nvCxnSpPr>
        <p:spPr>
          <a:xfrm>
            <a:off x="4180114" y="4478694"/>
            <a:ext cx="1850572" cy="5348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31F7D2A3-37C1-1C7D-62EE-152719222787}"/>
              </a:ext>
            </a:extLst>
          </p:cNvPr>
          <p:cNvSpPr/>
          <p:nvPr/>
        </p:nvSpPr>
        <p:spPr>
          <a:xfrm>
            <a:off x="6096000" y="4884934"/>
            <a:ext cx="5483290" cy="4645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Subject to capped defined benefit separate calculation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6BCE654-2ED8-01A1-1E9B-8A428C2F492F}"/>
              </a:ext>
            </a:extLst>
          </p:cNvPr>
          <p:cNvCxnSpPr/>
          <p:nvPr/>
        </p:nvCxnSpPr>
        <p:spPr>
          <a:xfrm flipV="1">
            <a:off x="8406882" y="2043404"/>
            <a:ext cx="419877" cy="11569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BFAA4619-9138-56E8-BE45-C8D59ED2642F}"/>
              </a:ext>
            </a:extLst>
          </p:cNvPr>
          <p:cNvSpPr/>
          <p:nvPr/>
        </p:nvSpPr>
        <p:spPr>
          <a:xfrm>
            <a:off x="8837645" y="1781788"/>
            <a:ext cx="2676330" cy="3825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Offset in PAYG Pay., Sum.,</a:t>
            </a:r>
          </a:p>
        </p:txBody>
      </p:sp>
    </p:spTree>
    <p:extLst>
      <p:ext uri="{BB962C8B-B14F-4D97-AF65-F5344CB8AC3E}">
        <p14:creationId xmlns:p14="http://schemas.microsoft.com/office/powerpoint/2010/main" val="5035538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F12910-B919-D34C-9423-AD832D4A23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6825" y="374911"/>
            <a:ext cx="8657322" cy="5975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7136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42DE222-900D-0B45-49E6-215A6D2366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4161" y="666456"/>
            <a:ext cx="8543925" cy="23526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CFE079F-E822-BADC-23DB-A742CF22BB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698" y="3429000"/>
            <a:ext cx="908685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327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B3F4B27-D614-986C-6C00-760BAD5D36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15622" y="494523"/>
            <a:ext cx="8976141" cy="5710432"/>
          </a:xfrm>
        </p:spPr>
      </p:pic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426C7360-AD7A-3FC2-08BF-770F61CCCC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6319299"/>
              </p:ext>
            </p:extLst>
          </p:nvPr>
        </p:nvGraphicFramePr>
        <p:xfrm>
          <a:off x="9060025" y="1568753"/>
          <a:ext cx="1389224" cy="45334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9224">
                  <a:extLst>
                    <a:ext uri="{9D8B030D-6E8A-4147-A177-3AD203B41FA5}">
                      <a16:colId xmlns:a16="http://schemas.microsoft.com/office/drawing/2014/main" val="3205365474"/>
                    </a:ext>
                  </a:extLst>
                </a:gridCol>
              </a:tblGrid>
              <a:tr h="510166"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6669094"/>
                  </a:ext>
                </a:extLst>
              </a:tr>
              <a:tr h="502218"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5000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7302937"/>
                  </a:ext>
                </a:extLst>
              </a:tr>
              <a:tr h="931385"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5000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324240"/>
                  </a:ext>
                </a:extLst>
              </a:tr>
              <a:tr h="553433"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6000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4613778"/>
                  </a:ext>
                </a:extLst>
              </a:tr>
              <a:tr h="487528"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5000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195895"/>
                  </a:ext>
                </a:extLst>
              </a:tr>
              <a:tr h="483956"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9577243"/>
                  </a:ext>
                </a:extLst>
              </a:tr>
              <a:tr h="511349"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1113856"/>
                  </a:ext>
                </a:extLst>
              </a:tr>
              <a:tr h="553433"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2404201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15DDA9A4-63D2-9920-7020-475D509392FB}"/>
              </a:ext>
            </a:extLst>
          </p:cNvPr>
          <p:cNvSpPr/>
          <p:nvPr/>
        </p:nvSpPr>
        <p:spPr>
          <a:xfrm>
            <a:off x="1930108" y="5094573"/>
            <a:ext cx="6680718" cy="474651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1"/>
                </a:solidFill>
                <a:latin typeface="Inter"/>
              </a:rPr>
              <a:t>T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Inter"/>
              </a:rPr>
              <a:t>ax offsets shown on your pay., sum. for </a:t>
            </a:r>
            <a:r>
              <a:rPr lang="en-US" sz="1600" dirty="0">
                <a:solidFill>
                  <a:schemeClr val="tx1"/>
                </a:solidFill>
              </a:rPr>
              <a:t>Member at preservation age but &lt; 60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F0B1578-9A73-1D6C-90A8-E37E32A55E18}"/>
              </a:ext>
            </a:extLst>
          </p:cNvPr>
          <p:cNvSpPr/>
          <p:nvPr/>
        </p:nvSpPr>
        <p:spPr>
          <a:xfrm>
            <a:off x="6179976" y="5648182"/>
            <a:ext cx="1592424" cy="429207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rgbClr val="333333"/>
                </a:solidFill>
                <a:latin typeface="Inter"/>
              </a:rPr>
              <a:t>Show in S at T2</a:t>
            </a:r>
            <a:endParaRPr lang="en-US" sz="1600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D358B08-7844-7E4F-3086-638E6FFCF197}"/>
              </a:ext>
            </a:extLst>
          </p:cNvPr>
          <p:cNvSpPr/>
          <p:nvPr/>
        </p:nvSpPr>
        <p:spPr>
          <a:xfrm>
            <a:off x="2200237" y="1007705"/>
            <a:ext cx="6130214" cy="42920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Tax offset Calculation</a:t>
            </a:r>
          </a:p>
        </p:txBody>
      </p:sp>
      <p:graphicFrame>
        <p:nvGraphicFramePr>
          <p:cNvPr id="11" name="Table 6">
            <a:extLst>
              <a:ext uri="{FF2B5EF4-FFF2-40B4-BE49-F238E27FC236}">
                <a16:creationId xmlns:a16="http://schemas.microsoft.com/office/drawing/2014/main" id="{3F19A5B3-761A-F4A6-C13D-7E16B40101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6290633"/>
              </p:ext>
            </p:extLst>
          </p:nvPr>
        </p:nvGraphicFramePr>
        <p:xfrm>
          <a:off x="10440962" y="1553252"/>
          <a:ext cx="1389224" cy="45334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9224">
                  <a:extLst>
                    <a:ext uri="{9D8B030D-6E8A-4147-A177-3AD203B41FA5}">
                      <a16:colId xmlns:a16="http://schemas.microsoft.com/office/drawing/2014/main" val="3205365474"/>
                    </a:ext>
                  </a:extLst>
                </a:gridCol>
              </a:tblGrid>
              <a:tr h="510166"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6669094"/>
                  </a:ext>
                </a:extLst>
              </a:tr>
              <a:tr h="502218"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11000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7302937"/>
                  </a:ext>
                </a:extLst>
              </a:tr>
              <a:tr h="931385"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324240"/>
                  </a:ext>
                </a:extLst>
              </a:tr>
              <a:tr h="553433"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6000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4613778"/>
                  </a:ext>
                </a:extLst>
              </a:tr>
              <a:tr h="487528"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6000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195895"/>
                  </a:ext>
                </a:extLst>
              </a:tr>
              <a:tr h="483956"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600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9577243"/>
                  </a:ext>
                </a:extLst>
              </a:tr>
              <a:tr h="511349"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1113856"/>
                  </a:ext>
                </a:extLst>
              </a:tr>
              <a:tr h="553433"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1600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24042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46125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072F27B-08AA-085B-6BF8-015A0E31AE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9719" y="1378111"/>
            <a:ext cx="9185211" cy="406163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7662FD9-A69A-EF88-8D3E-347AF5A655F6}"/>
              </a:ext>
            </a:extLst>
          </p:cNvPr>
          <p:cNvSpPr/>
          <p:nvPr/>
        </p:nvSpPr>
        <p:spPr>
          <a:xfrm>
            <a:off x="2680995" y="550506"/>
            <a:ext cx="6232849" cy="5505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PAYG payment summary – superannuation income stream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E29BA50-2EF2-8BE2-557C-0D7B440F008F}"/>
              </a:ext>
            </a:extLst>
          </p:cNvPr>
          <p:cNvSpPr/>
          <p:nvPr/>
        </p:nvSpPr>
        <p:spPr>
          <a:xfrm>
            <a:off x="4600556" y="3769567"/>
            <a:ext cx="882167" cy="3732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10,000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BE48E92-EE75-AF67-6F57-2B7C6B134124}"/>
              </a:ext>
            </a:extLst>
          </p:cNvPr>
          <p:cNvSpPr/>
          <p:nvPr/>
        </p:nvSpPr>
        <p:spPr>
          <a:xfrm>
            <a:off x="4600556" y="4161453"/>
            <a:ext cx="882167" cy="3732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10,000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08328D1-DE50-3C8C-0011-6465D17071D7}"/>
              </a:ext>
            </a:extLst>
          </p:cNvPr>
          <p:cNvSpPr/>
          <p:nvPr/>
        </p:nvSpPr>
        <p:spPr>
          <a:xfrm>
            <a:off x="4631656" y="5039945"/>
            <a:ext cx="882167" cy="3392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3,589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0A3356B-3906-99E7-D89D-9EF6AA753AC3}"/>
              </a:ext>
            </a:extLst>
          </p:cNvPr>
          <p:cNvCxnSpPr>
            <a:cxnSpLocks/>
          </p:cNvCxnSpPr>
          <p:nvPr/>
        </p:nvCxnSpPr>
        <p:spPr>
          <a:xfrm>
            <a:off x="2295331" y="5379241"/>
            <a:ext cx="895738" cy="5923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3CEBEF46-19FD-B0D3-5BB2-ED4E030F9D5F}"/>
              </a:ext>
            </a:extLst>
          </p:cNvPr>
          <p:cNvSpPr/>
          <p:nvPr/>
        </p:nvSpPr>
        <p:spPr>
          <a:xfrm>
            <a:off x="3191070" y="5675416"/>
            <a:ext cx="7100596" cy="5505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Only relating to Taxed element Member at preservation age but &lt; 60</a:t>
            </a:r>
          </a:p>
        </p:txBody>
      </p:sp>
    </p:spTree>
    <p:extLst>
      <p:ext uri="{BB962C8B-B14F-4D97-AF65-F5344CB8AC3E}">
        <p14:creationId xmlns:p14="http://schemas.microsoft.com/office/powerpoint/2010/main" val="8415272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518A968-82CD-3840-A939-3C63AD5029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66" y="1026366"/>
            <a:ext cx="11339305" cy="4767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7254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BD57A67-535C-80F0-FB4E-898D9C3E98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5950" y="876300"/>
            <a:ext cx="8420100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2820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84860-BC92-12F8-A014-23ED14544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1120"/>
          </a:xfrm>
        </p:spPr>
        <p:txBody>
          <a:bodyPr>
            <a:normAutofit/>
          </a:bodyPr>
          <a:lstStyle/>
          <a:p>
            <a:r>
              <a:rPr lang="en-US" sz="3200" dirty="0"/>
              <a:t>T3 – Superannuation contributions on behalf of your spouse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856082-221B-6F02-2D13-82DF2F8076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467" y="1446246"/>
            <a:ext cx="10825065" cy="4730717"/>
          </a:xfrm>
        </p:spPr>
        <p:txBody>
          <a:bodyPr/>
          <a:lstStyle/>
          <a:p>
            <a:r>
              <a:rPr lang="en-US" dirty="0"/>
              <a:t>Contribution to complying super fund or retirement savings account</a:t>
            </a:r>
          </a:p>
          <a:p>
            <a:r>
              <a:rPr lang="en-US" dirty="0"/>
              <a:t>No deduction claimed in D12</a:t>
            </a:r>
          </a:p>
          <a:p>
            <a:r>
              <a:rPr lang="en-US" dirty="0"/>
              <a:t>Spouse’s </a:t>
            </a:r>
            <a:r>
              <a:rPr lang="en-US" dirty="0">
                <a:highlight>
                  <a:srgbClr val="C0C0C0"/>
                </a:highlight>
              </a:rPr>
              <a:t>Taxable + IT1 + IT2 income</a:t>
            </a:r>
            <a:r>
              <a:rPr lang="en-US" dirty="0"/>
              <a:t> does not exceed $40,000</a:t>
            </a:r>
          </a:p>
          <a:p>
            <a:r>
              <a:rPr lang="en-US" dirty="0"/>
              <a:t>Spouse’s total super balance should not &gt; 1.9 Million as at 30.06.2023</a:t>
            </a:r>
          </a:p>
          <a:p>
            <a:r>
              <a:rPr lang="en-US" dirty="0"/>
              <a:t>Spouse’s non-concessional contribution should not exceed limit ($110K)</a:t>
            </a:r>
          </a:p>
          <a:p>
            <a:r>
              <a:rPr lang="en-US" dirty="0"/>
              <a:t>Maximum tax offset $540 ($3000 * 18%)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3936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D9398-6C69-A21E-B709-0229CE0B4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T3 – Superannuation contributions on behalf of your spouse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0B6044D-47B5-E60C-A7DE-7338108F1D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3062" y="2093086"/>
            <a:ext cx="8905875" cy="36671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8319E2B-07B1-AA63-C643-D18C4B234EE9}"/>
              </a:ext>
            </a:extLst>
          </p:cNvPr>
          <p:cNvSpPr txBox="1"/>
          <p:nvPr/>
        </p:nvSpPr>
        <p:spPr>
          <a:xfrm>
            <a:off x="2610767" y="5793277"/>
            <a:ext cx="65420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*Spouse’ income = Spouse’s </a:t>
            </a:r>
            <a:r>
              <a:rPr lang="en-US" dirty="0">
                <a:highlight>
                  <a:srgbClr val="C0C0C0"/>
                </a:highlight>
              </a:rPr>
              <a:t>Taxable + IT1 + IT2 income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5675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037FF-6927-4A06-D028-D76DCBF4C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T4 - Zone and overseas forces tax offsets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6B0D83-07FA-50F2-1969-704482CD8D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Zone tax offset</a:t>
            </a:r>
          </a:p>
          <a:p>
            <a:r>
              <a:rPr lang="en-US" sz="2400" dirty="0"/>
              <a:t>As a compensation for difficult climate / Isolation / higher cost of living</a:t>
            </a:r>
          </a:p>
          <a:p>
            <a:r>
              <a:rPr lang="en-US" dirty="0"/>
              <a:t>Taxpayer residing in isolated areas</a:t>
            </a:r>
          </a:p>
          <a:p>
            <a:pPr lvl="1"/>
            <a:r>
              <a:rPr lang="en-US" dirty="0"/>
              <a:t>Usual place of residence in the zone &gt; half the tax year (&gt;183 day)</a:t>
            </a:r>
          </a:p>
          <a:p>
            <a:pPr lvl="1"/>
            <a:r>
              <a:rPr lang="en-US" dirty="0"/>
              <a:t>Excludes fly in, fly out (FIFO) employees</a:t>
            </a:r>
          </a:p>
          <a:p>
            <a:pPr lvl="1"/>
            <a:r>
              <a:rPr lang="en-US" dirty="0"/>
              <a:t>ZONE A (worst affected area)</a:t>
            </a:r>
          </a:p>
          <a:p>
            <a:pPr lvl="1"/>
            <a:r>
              <a:rPr lang="en-US" dirty="0"/>
              <a:t>ZONE B (less badly affected area)</a:t>
            </a:r>
          </a:p>
          <a:p>
            <a:pPr lvl="1"/>
            <a:r>
              <a:rPr lang="en-US" dirty="0"/>
              <a:t>Non Refundable tax offset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143424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Australian climate zones [32]. ">
            <a:extLst>
              <a:ext uri="{FF2B5EF4-FFF2-40B4-BE49-F238E27FC236}">
                <a16:creationId xmlns:a16="http://schemas.microsoft.com/office/drawing/2014/main" id="{770E5F67-5128-09C6-9B21-7FCA6CB626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0971" y="0"/>
            <a:ext cx="9787813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57633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037FF-6927-4A06-D028-D76DCBF4C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T4 - Zone and overseas forces tax offsets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6B0D83-07FA-50F2-1969-704482CD8D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Overseas forces tax offsets</a:t>
            </a:r>
          </a:p>
          <a:p>
            <a:pPr lvl="1"/>
            <a:r>
              <a:rPr lang="en-US" dirty="0"/>
              <a:t>Non Refundable tax offset</a:t>
            </a:r>
          </a:p>
          <a:p>
            <a:pPr lvl="1"/>
            <a:r>
              <a:rPr lang="en-US" dirty="0"/>
              <a:t>Member of Australian Defense Force / a United Nations armed force</a:t>
            </a:r>
          </a:p>
          <a:p>
            <a:pPr lvl="1"/>
            <a:r>
              <a:rPr lang="en-US" dirty="0"/>
              <a:t>You serve in a specified overseas locality</a:t>
            </a:r>
          </a:p>
          <a:p>
            <a:pPr lvl="1"/>
            <a:r>
              <a:rPr lang="en-US" dirty="0"/>
              <a:t>Full tax offset if served 183 days or more</a:t>
            </a:r>
          </a:p>
          <a:p>
            <a:pPr lvl="1"/>
            <a:r>
              <a:rPr lang="en-US" dirty="0"/>
              <a:t>Part tax offset if served &lt; 183 days</a:t>
            </a:r>
          </a:p>
          <a:p>
            <a:pPr lvl="1"/>
            <a:r>
              <a:rPr lang="en-US" dirty="0"/>
              <a:t>Use ATO calculator to calculate offset 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7788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902F8-2590-CFE0-2D6A-44E0989B0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T5 – Dependent invalid and carer offset (DICTO)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35EBF-53FE-0C37-369A-BA366B175D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Non Refundable tax offset</a:t>
            </a:r>
          </a:p>
          <a:p>
            <a:r>
              <a:rPr lang="en-US" dirty="0"/>
              <a:t>Maintaining one or more dependents who are genuinely unable to work due to invalidity or carer obligations</a:t>
            </a:r>
          </a:p>
          <a:p>
            <a:r>
              <a:rPr lang="en-US" dirty="0"/>
              <a:t>Such dependent should be as family member and 16 old or older</a:t>
            </a:r>
          </a:p>
          <a:p>
            <a:r>
              <a:rPr lang="en-US" dirty="0"/>
              <a:t>Must be in receipts of support pension / allowance from government</a:t>
            </a:r>
          </a:p>
          <a:p>
            <a:r>
              <a:rPr lang="en-US" dirty="0"/>
              <a:t>Family ATI &lt;= $104,432, use ATO calculator to calculate offset</a:t>
            </a:r>
          </a:p>
        </p:txBody>
      </p:sp>
    </p:spTree>
    <p:extLst>
      <p:ext uri="{BB962C8B-B14F-4D97-AF65-F5344CB8AC3E}">
        <p14:creationId xmlns:p14="http://schemas.microsoft.com/office/powerpoint/2010/main" val="7176461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1C520-6650-4633-A74F-CFB0A6141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T6 – Landcare and water facility Offset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D36240-E28E-F8B4-AFF3-9B3A4A0BA9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Non Refundable tax offset</a:t>
            </a:r>
          </a:p>
          <a:p>
            <a:r>
              <a:rPr lang="en-US" dirty="0"/>
              <a:t>For primary producers only</a:t>
            </a:r>
          </a:p>
          <a:p>
            <a:r>
              <a:rPr lang="en-US" dirty="0"/>
              <a:t>Refer NOA or amended NOA for excess unused or offset</a:t>
            </a:r>
          </a:p>
          <a:p>
            <a:r>
              <a:rPr lang="en-US" dirty="0"/>
              <a:t>This brought forward amount needs to be mentioned in T6</a:t>
            </a:r>
          </a:p>
        </p:txBody>
      </p:sp>
    </p:spTree>
    <p:extLst>
      <p:ext uri="{BB962C8B-B14F-4D97-AF65-F5344CB8AC3E}">
        <p14:creationId xmlns:p14="http://schemas.microsoft.com/office/powerpoint/2010/main" val="81384494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D8BFA-7EC3-1A43-8362-3A196C296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87814"/>
          </a:xfrm>
        </p:spPr>
        <p:txBody>
          <a:bodyPr>
            <a:normAutofit/>
          </a:bodyPr>
          <a:lstStyle/>
          <a:p>
            <a:r>
              <a:rPr lang="en-US" sz="2800" dirty="0"/>
              <a:t>T7 – Early stage venture capital limited partnership (ESVCLP) Tax Offset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AA42FC-8E37-A31C-8A41-D7B1F813EF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5576"/>
            <a:ext cx="10515600" cy="4721387"/>
          </a:xfrm>
        </p:spPr>
        <p:txBody>
          <a:bodyPr/>
          <a:lstStyle/>
          <a:p>
            <a:r>
              <a:rPr lang="en-US" b="0" i="0" dirty="0">
                <a:effectLst/>
                <a:latin typeface="Inter"/>
              </a:rPr>
              <a:t>Structured as Limited partnership</a:t>
            </a:r>
          </a:p>
          <a:p>
            <a:r>
              <a:rPr lang="en-US" dirty="0">
                <a:latin typeface="Inter"/>
              </a:rPr>
              <a:t>General partner – fund manager. Limited partner – Investor.</a:t>
            </a:r>
            <a:endParaRPr lang="en-US" b="0" i="0" dirty="0">
              <a:effectLst/>
              <a:latin typeface="Inter"/>
            </a:endParaRPr>
          </a:p>
          <a:p>
            <a:r>
              <a:rPr lang="en-US" b="0" i="0" dirty="0">
                <a:effectLst/>
                <a:latin typeface="Inter"/>
              </a:rPr>
              <a:t>Makes equity investments (EVCI) in eligible Australian start-up and growth companies</a:t>
            </a:r>
            <a:endParaRPr lang="en-US" dirty="0"/>
          </a:p>
          <a:p>
            <a:r>
              <a:rPr lang="en-US" dirty="0"/>
              <a:t>Maximum Tax offset 10% on contribution made (ref Distribution St.)</a:t>
            </a:r>
          </a:p>
          <a:p>
            <a:r>
              <a:rPr lang="en-US" dirty="0"/>
              <a:t>Non Refundable but carried forward offset </a:t>
            </a:r>
          </a:p>
          <a:p>
            <a:r>
              <a:rPr lang="en-US" dirty="0"/>
              <a:t>Income &amp; Capital gain on disposal of EVCI not subject to tax for Australian resident or resident of country that has DTA with Australia</a:t>
            </a:r>
          </a:p>
          <a:p>
            <a:r>
              <a:rPr lang="en-US" dirty="0"/>
              <a:t>Details of Exempt income &amp; Tax offset mentioned in partnership distribution statement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721529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E82DBEA8-7373-906E-C743-7F24F824AA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2722" y="239391"/>
            <a:ext cx="7515225" cy="6124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063249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9E6B6-4DAC-1A3D-23BE-32BB46D42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87814"/>
          </a:xfrm>
        </p:spPr>
        <p:txBody>
          <a:bodyPr/>
          <a:lstStyle/>
          <a:p>
            <a:r>
              <a:rPr lang="en-US" dirty="0"/>
              <a:t>T8 – Early stage investor (Angel Investor)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EEA9AD-8F81-D27C-C668-BF47C40690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2898"/>
            <a:ext cx="10515600" cy="468406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Condition</a:t>
            </a:r>
          </a:p>
          <a:p>
            <a:pPr lvl="1"/>
            <a:r>
              <a:rPr lang="en-US" dirty="0"/>
              <a:t>New share purchase</a:t>
            </a:r>
          </a:p>
          <a:p>
            <a:pPr lvl="1"/>
            <a:r>
              <a:rPr lang="en-US" dirty="0"/>
              <a:t>In a qualifying Early Stage Innovation Company (ESIC) from 1.07.2016</a:t>
            </a:r>
          </a:p>
          <a:p>
            <a:r>
              <a:rPr lang="en-US" dirty="0"/>
              <a:t>Tax offset is 20% on eligible investment</a:t>
            </a:r>
          </a:p>
          <a:p>
            <a:r>
              <a:rPr lang="en-US" dirty="0"/>
              <a:t>Eligibility use ATO tool to determine</a:t>
            </a:r>
          </a:p>
          <a:p>
            <a:r>
              <a:rPr lang="en-US" dirty="0"/>
              <a:t>Sophisticated investor Max tax offset $2,00,000 others $50,000 </a:t>
            </a:r>
            <a:r>
              <a:rPr lang="en-US" b="0" i="0" dirty="0">
                <a:solidFill>
                  <a:srgbClr val="464646"/>
                </a:solidFill>
                <a:effectLst/>
                <a:latin typeface="PwC Helvetica Neue"/>
              </a:rPr>
              <a:t>(including affiliates)</a:t>
            </a:r>
            <a:r>
              <a:rPr lang="en-US" dirty="0"/>
              <a:t>.</a:t>
            </a:r>
          </a:p>
          <a:p>
            <a:r>
              <a:rPr lang="en-US" dirty="0"/>
              <a:t>Non Refundable but carried forward offset</a:t>
            </a:r>
          </a:p>
          <a:p>
            <a:r>
              <a:rPr lang="en-US" dirty="0"/>
              <a:t>Capital gain or loss may be disregarded held &gt;= 12months &amp; &lt; 10years</a:t>
            </a:r>
          </a:p>
          <a:p>
            <a:r>
              <a:rPr lang="en-US" dirty="0"/>
              <a:t>Investor Vs Venture Capitalist</a:t>
            </a:r>
          </a:p>
          <a:p>
            <a:pPr marL="457200" lvl="1" indent="0">
              <a:buNone/>
            </a:pPr>
            <a:endParaRPr lang="en-US" dirty="0"/>
          </a:p>
          <a:p>
            <a:pPr marL="914400" lvl="1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6956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DD9FBAC-2CF1-C5B5-6950-C85BB9406C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300" y="2295525"/>
            <a:ext cx="8915400" cy="2266950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9CEDD65-F57B-A9AB-001F-97CC38EDE6CD}"/>
              </a:ext>
            </a:extLst>
          </p:cNvPr>
          <p:cNvSpPr/>
          <p:nvPr/>
        </p:nvSpPr>
        <p:spPr>
          <a:xfrm>
            <a:off x="4310741" y="1017036"/>
            <a:ext cx="2967135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 Company TR</a:t>
            </a:r>
          </a:p>
        </p:txBody>
      </p:sp>
    </p:spTree>
    <p:extLst>
      <p:ext uri="{BB962C8B-B14F-4D97-AF65-F5344CB8AC3E}">
        <p14:creationId xmlns:p14="http://schemas.microsoft.com/office/powerpoint/2010/main" val="349085575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E9C11-F5F9-8035-D621-FFA7D7B22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T9 – Other Offsets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0CEBFF-6FBB-0C97-D64C-0D3898905C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Exploration Credits received from trust or partnership</a:t>
            </a:r>
          </a:p>
          <a:p>
            <a:r>
              <a:rPr lang="en-US" dirty="0"/>
              <a:t>Refundable</a:t>
            </a:r>
            <a:r>
              <a:rPr lang="en-US" b="0" i="0" dirty="0">
                <a:solidFill>
                  <a:srgbClr val="333333"/>
                </a:solidFill>
                <a:effectLst/>
                <a:latin typeface="Inter"/>
              </a:rPr>
              <a:t> </a:t>
            </a:r>
            <a:r>
              <a:rPr lang="en-US" dirty="0"/>
              <a:t>tax offset for Individual &amp; SMSF</a:t>
            </a:r>
          </a:p>
          <a:p>
            <a:r>
              <a:rPr lang="en-US" dirty="0"/>
              <a:t>For individuals claim in T9</a:t>
            </a:r>
          </a:p>
          <a:p>
            <a:r>
              <a:rPr lang="en-US" dirty="0"/>
              <a:t>For company claim in Franking account as Franking credit and pass on</a:t>
            </a:r>
          </a:p>
          <a:p>
            <a:r>
              <a:rPr lang="en-US" dirty="0"/>
              <a:t>For Trust or Partnership – show in distribution statement and pass on</a:t>
            </a:r>
          </a:p>
          <a:p>
            <a:r>
              <a:rPr lang="en-US" dirty="0"/>
              <a:t>For SMSF claim in TR as offset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55828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65CD3-B7E1-AE04-3A42-8F33C30F2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10532"/>
          </a:xfrm>
        </p:spPr>
        <p:txBody>
          <a:bodyPr/>
          <a:lstStyle/>
          <a:p>
            <a:r>
              <a:rPr lang="en-US" dirty="0"/>
              <a:t>Other super tax offset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7E03C2-4BBD-C169-CBFC-9610A2FE03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0302"/>
            <a:ext cx="10515600" cy="492666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>
                <a:latin typeface="Inter"/>
              </a:rPr>
              <a:t>Low income super tax offset</a:t>
            </a:r>
          </a:p>
          <a:p>
            <a:r>
              <a:rPr lang="en-US" dirty="0"/>
              <a:t>Eligibility income $37,000 or less</a:t>
            </a:r>
          </a:p>
          <a:p>
            <a:r>
              <a:rPr lang="en-US" dirty="0"/>
              <a:t>Maximum offset $500</a:t>
            </a:r>
          </a:p>
          <a:p>
            <a:r>
              <a:rPr lang="en-US" dirty="0"/>
              <a:t>No disclosure in TR</a:t>
            </a:r>
          </a:p>
          <a:p>
            <a:r>
              <a:rPr lang="en-US" dirty="0"/>
              <a:t>ATO will calculate offset and make payment to superfund directly</a:t>
            </a:r>
          </a:p>
          <a:p>
            <a:pPr marL="0" indent="0">
              <a:buNone/>
            </a:pPr>
            <a:r>
              <a:rPr lang="en-US" b="1" i="0" dirty="0">
                <a:effectLst/>
                <a:latin typeface="Inter"/>
              </a:rPr>
              <a:t>Veterans' super (invalidity pension) tax offset</a:t>
            </a:r>
          </a:p>
          <a:p>
            <a:r>
              <a:rPr lang="en-US" b="0" i="0" dirty="0">
                <a:solidFill>
                  <a:srgbClr val="333333"/>
                </a:solidFill>
                <a:effectLst/>
                <a:latin typeface="Inter"/>
              </a:rPr>
              <a:t>a non-refundable tax offset</a:t>
            </a:r>
          </a:p>
          <a:p>
            <a:r>
              <a:rPr lang="en-US" b="0" i="0" dirty="0">
                <a:solidFill>
                  <a:srgbClr val="333333"/>
                </a:solidFill>
                <a:effectLst/>
                <a:latin typeface="Inter"/>
              </a:rPr>
              <a:t>This tax offset ensures veterans and their beneficiaries don't pay more tax because of the </a:t>
            </a:r>
            <a:r>
              <a:rPr lang="en-US" b="0" i="0" u="sng" dirty="0">
                <a:effectLst/>
                <a:latin typeface="Inter"/>
                <a:hlinkClick r:id="rId2" tooltip="Douglas court decision"/>
              </a:rPr>
              <a:t>Douglas court decision</a:t>
            </a:r>
            <a:r>
              <a:rPr lang="en-US" b="0" i="0" dirty="0">
                <a:solidFill>
                  <a:srgbClr val="333333"/>
                </a:solidFill>
                <a:effectLst/>
                <a:latin typeface="Inter"/>
              </a:rPr>
              <a:t>.</a:t>
            </a:r>
          </a:p>
          <a:p>
            <a:r>
              <a:rPr lang="en-US" b="0" i="0" dirty="0">
                <a:solidFill>
                  <a:srgbClr val="333333"/>
                </a:solidFill>
                <a:effectLst/>
                <a:latin typeface="Inter"/>
              </a:rPr>
              <a:t>It applies from the 2007–08 income year.</a:t>
            </a:r>
          </a:p>
          <a:p>
            <a:r>
              <a:rPr lang="en-US" dirty="0">
                <a:solidFill>
                  <a:srgbClr val="333333"/>
                </a:solidFill>
                <a:latin typeface="Inter"/>
              </a:rPr>
              <a:t>No disclosure in TR, ATO will calculate and consider offset in NOA</a:t>
            </a:r>
            <a:endParaRPr lang="en-US" b="1" i="0" dirty="0">
              <a:effectLst/>
              <a:latin typeface="Inter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940942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9BE1C9A-AEBD-5D97-65E3-14B2F1BDBE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033" y="694481"/>
            <a:ext cx="10709636" cy="5162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50047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F1B8144-39D9-9B51-2E19-F87BF220A9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747" y="358393"/>
            <a:ext cx="10044460" cy="572452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BA10088-8A40-F3A1-6296-4C3A9C51CE95}"/>
              </a:ext>
            </a:extLst>
          </p:cNvPr>
          <p:cNvSpPr/>
          <p:nvPr/>
        </p:nvSpPr>
        <p:spPr>
          <a:xfrm>
            <a:off x="9144000" y="5868787"/>
            <a:ext cx="2534856" cy="462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5,398.98 * 15% = 809.84</a:t>
            </a:r>
            <a:endParaRPr lang="en-IN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411843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96CDC-63BF-D8C2-097F-29EC839C0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dirty="0">
                <a:effectLst/>
                <a:highlight>
                  <a:srgbClr val="FFFFFF"/>
                </a:highlight>
                <a:latin typeface="Poppins" panose="00000500000000000000" pitchFamily="2" charset="0"/>
              </a:rPr>
              <a:t>Small business income tax offset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7A68A6-5036-86A1-7C65-677BBC04D8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Inter"/>
              </a:rPr>
              <a:t>Maximum offset is $1,000 per year</a:t>
            </a:r>
          </a:p>
          <a:p>
            <a:r>
              <a:rPr lang="en-US" b="1" i="0" dirty="0">
                <a:effectLst/>
                <a:highlight>
                  <a:srgbClr val="FFFFFF"/>
                </a:highlight>
                <a:latin typeface="Inter"/>
              </a:rPr>
              <a:t>Eligibility</a:t>
            </a:r>
          </a:p>
          <a:p>
            <a:pPr lvl="1"/>
            <a:r>
              <a:rPr lang="en-US" b="0" i="0" dirty="0">
                <a:effectLst/>
                <a:highlight>
                  <a:srgbClr val="FFFFFF"/>
                </a:highlight>
                <a:latin typeface="Inter"/>
              </a:rPr>
              <a:t>small business (aggregated turnover of less than $5 million)</a:t>
            </a:r>
          </a:p>
          <a:p>
            <a:pPr lvl="2"/>
            <a:r>
              <a:rPr lang="en-US" b="0" i="0" dirty="0">
                <a:effectLst/>
                <a:highlight>
                  <a:srgbClr val="FFFFFF"/>
                </a:highlight>
                <a:latin typeface="Inter"/>
              </a:rPr>
              <a:t> as a sole trader</a:t>
            </a:r>
          </a:p>
          <a:p>
            <a:pPr lvl="2"/>
            <a:r>
              <a:rPr lang="en-US" b="0" i="0" dirty="0">
                <a:effectLst/>
                <a:highlight>
                  <a:srgbClr val="FFFFFF"/>
                </a:highlight>
                <a:latin typeface="Inter"/>
              </a:rPr>
              <a:t>share of net small business income from a partnership or trust.</a:t>
            </a:r>
          </a:p>
          <a:p>
            <a:pPr lvl="1"/>
            <a:endParaRPr lang="en-US" b="0" i="0" dirty="0">
              <a:effectLst/>
              <a:highlight>
                <a:srgbClr val="FFFFFF"/>
              </a:highlight>
              <a:latin typeface="Inter"/>
            </a:endParaRPr>
          </a:p>
          <a:p>
            <a:pPr lvl="1"/>
            <a:endParaRPr lang="en-US" dirty="0">
              <a:latin typeface="Inter"/>
            </a:endParaRPr>
          </a:p>
          <a:p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CF48AE3-D6D7-CF43-04AF-E729FB579E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2680" y="3930651"/>
            <a:ext cx="6515100" cy="238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82950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7203F-84DD-1BFE-8C84-BF0C10D3F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21808"/>
          </a:xfrm>
        </p:spPr>
        <p:txBody>
          <a:bodyPr/>
          <a:lstStyle/>
          <a:p>
            <a:r>
              <a:rPr lang="en-US" b="1" i="0" dirty="0">
                <a:effectLst/>
                <a:highlight>
                  <a:srgbClr val="FFFFFF"/>
                </a:highlight>
                <a:latin typeface="Inter"/>
              </a:rPr>
              <a:t>Working out your offset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216694-09AD-28E3-718F-D439E53134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1008"/>
            <a:ext cx="10515600" cy="4941866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rgbClr val="333333"/>
                </a:solidFill>
                <a:highlight>
                  <a:srgbClr val="FFFFFF"/>
                </a:highlight>
                <a:latin typeface="Inter"/>
              </a:rPr>
              <a:t>Maximum offset </a:t>
            </a:r>
            <a:r>
              <a:rPr lang="en-US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Inter"/>
              </a:rPr>
              <a:t>limit is $1,000</a:t>
            </a:r>
          </a:p>
          <a:p>
            <a:endParaRPr lang="en-US" dirty="0">
              <a:solidFill>
                <a:srgbClr val="333333"/>
              </a:solidFill>
              <a:highlight>
                <a:srgbClr val="FFFFFF"/>
              </a:highlight>
              <a:latin typeface="Inter"/>
            </a:endParaRPr>
          </a:p>
          <a:p>
            <a:endParaRPr lang="en-US" dirty="0">
              <a:solidFill>
                <a:srgbClr val="333333"/>
              </a:solidFill>
              <a:highlight>
                <a:srgbClr val="FFFFFF"/>
              </a:highlight>
              <a:latin typeface="Inter"/>
            </a:endParaRPr>
          </a:p>
          <a:p>
            <a:endParaRPr lang="en-US" dirty="0">
              <a:solidFill>
                <a:srgbClr val="333333"/>
              </a:solidFill>
              <a:highlight>
                <a:srgbClr val="FFFFFF"/>
              </a:highlight>
              <a:latin typeface="Inter"/>
            </a:endParaRPr>
          </a:p>
          <a:p>
            <a:endParaRPr lang="en-US" dirty="0">
              <a:solidFill>
                <a:srgbClr val="333333"/>
              </a:solidFill>
              <a:highlight>
                <a:srgbClr val="FFFFFF"/>
              </a:highlight>
              <a:latin typeface="Inter"/>
            </a:endParaRPr>
          </a:p>
          <a:p>
            <a:endParaRPr lang="en-US" dirty="0">
              <a:solidFill>
                <a:srgbClr val="333333"/>
              </a:solidFill>
              <a:highlight>
                <a:srgbClr val="FFFFFF"/>
              </a:highlight>
              <a:latin typeface="Inter"/>
            </a:endParaRPr>
          </a:p>
          <a:p>
            <a:r>
              <a:rPr lang="en-AU" dirty="0"/>
              <a:t>Net small business income    	=$   5,000</a:t>
            </a:r>
          </a:p>
          <a:p>
            <a:r>
              <a:rPr lang="en-AU" dirty="0"/>
              <a:t>Taxable income 			= $10,000</a:t>
            </a:r>
          </a:p>
          <a:p>
            <a:r>
              <a:rPr lang="en-AU" dirty="0"/>
              <a:t>Income tax liability 		= $  3,000</a:t>
            </a:r>
            <a:endParaRPr lang="en-US" dirty="0">
              <a:solidFill>
                <a:srgbClr val="333333"/>
              </a:solidFill>
              <a:highlight>
                <a:srgbClr val="FFFFFF"/>
              </a:highlight>
              <a:latin typeface="Inter"/>
            </a:endParaRPr>
          </a:p>
          <a:p>
            <a:r>
              <a:rPr lang="en-AU" dirty="0"/>
              <a:t>Small Business tax offset calculation = 5000/10000 * 3000</a:t>
            </a:r>
          </a:p>
          <a:p>
            <a:r>
              <a:rPr lang="en-AU" dirty="0"/>
              <a:t>Small business tax offset amount = $1,500 but max $1,000</a:t>
            </a:r>
            <a:endParaRPr lang="en-US" dirty="0"/>
          </a:p>
          <a:p>
            <a:endParaRPr lang="en-US" dirty="0">
              <a:solidFill>
                <a:srgbClr val="333333"/>
              </a:solidFill>
              <a:highlight>
                <a:srgbClr val="FFFFFF"/>
              </a:highlight>
              <a:latin typeface="Inter"/>
            </a:endParaRPr>
          </a:p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1D64554-69B0-4A5C-DE86-EDBAA946CB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5808" y="1946404"/>
            <a:ext cx="8305823" cy="2023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4513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8BBB495CFBCEB4B81131B0A57F21773" ma:contentTypeVersion="18" ma:contentTypeDescription="Create a new document." ma:contentTypeScope="" ma:versionID="2dacd200602634ff0a742d81e988e7a4">
  <xsd:schema xmlns:xsd="http://www.w3.org/2001/XMLSchema" xmlns:xs="http://www.w3.org/2001/XMLSchema" xmlns:p="http://schemas.microsoft.com/office/2006/metadata/properties" xmlns:ns2="b71f2438-680b-4ffe-be8f-6e63dec9f663" xmlns:ns3="a7ba3ef0-d772-44d9-af1a-456611f38721" targetNamespace="http://schemas.microsoft.com/office/2006/metadata/properties" ma:root="true" ma:fieldsID="0fc70684f2998d3c270fa1ff7c0989a8" ns2:_="" ns3:_="">
    <xsd:import namespace="b71f2438-680b-4ffe-be8f-6e63dec9f663"/>
    <xsd:import namespace="a7ba3ef0-d772-44d9-af1a-456611f38721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1f2438-680b-4ffe-be8f-6e63dec9f66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a9e892e-c53d-4f19-83d7-8c351a77a139}" ma:internalName="TaxCatchAll" ma:showField="CatchAllData" ma:web="b71f2438-680b-4ffe-be8f-6e63dec9f66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ba3ef0-d772-44d9-af1a-456611f3872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424216ff-221f-40cb-8c3e-8bbc99deaa4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FD098C5-5A0B-4298-9CAD-CA489B49485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005B3DF-8068-4177-91B6-C9C4E498A1E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71f2438-680b-4ffe-be8f-6e63dec9f663"/>
    <ds:schemaRef ds:uri="a7ba3ef0-d772-44d9-af1a-456611f387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1269</TotalTime>
  <Words>1963</Words>
  <Application>Microsoft Office PowerPoint</Application>
  <PresentationFormat>Widescreen</PresentationFormat>
  <Paragraphs>355</Paragraphs>
  <Slides>47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4" baseType="lpstr">
      <vt:lpstr>Arial</vt:lpstr>
      <vt:lpstr>Calibri</vt:lpstr>
      <vt:lpstr>Calibri Light</vt:lpstr>
      <vt:lpstr>Inter</vt:lpstr>
      <vt:lpstr>Poppins</vt:lpstr>
      <vt:lpstr>PwC Helvetica Neue</vt:lpstr>
      <vt:lpstr>Office Theme</vt:lpstr>
      <vt:lpstr>Tax offset</vt:lpstr>
      <vt:lpstr>PowerPoint Presentation</vt:lpstr>
      <vt:lpstr>Tax payable calculation</vt:lpstr>
      <vt:lpstr>Adjusted taxable income (ATI)</vt:lpstr>
      <vt:lpstr>PowerPoint Presentation</vt:lpstr>
      <vt:lpstr>Private health insurance offset</vt:lpstr>
      <vt:lpstr>PowerPoint Presentation</vt:lpstr>
      <vt:lpstr>Private health insurance offset</vt:lpstr>
      <vt:lpstr>Foreign income Tax offset (FITO)</vt:lpstr>
      <vt:lpstr>Foreign income Tax offset (FITO)</vt:lpstr>
      <vt:lpstr>Franking tax offset (FTO)</vt:lpstr>
      <vt:lpstr>PowerPoint Presentation</vt:lpstr>
      <vt:lpstr>Loss carry back tax offset</vt:lpstr>
      <vt:lpstr>Loss carry back tax offset</vt:lpstr>
      <vt:lpstr>Loss carry back tax offset</vt:lpstr>
      <vt:lpstr>T1 - Seniors and pensioners tax offset (SAPTO)</vt:lpstr>
      <vt:lpstr>PowerPoint Presentation</vt:lpstr>
      <vt:lpstr>T1 - Seniors and pensioners tax offset (SAPTO)</vt:lpstr>
      <vt:lpstr>PowerPoint Presentation</vt:lpstr>
      <vt:lpstr>PowerPoint Presentation</vt:lpstr>
      <vt:lpstr>T2 – Australian superannuation income stream</vt:lpstr>
      <vt:lpstr>PowerPoint Presentation</vt:lpstr>
      <vt:lpstr>PowerPoint Presentation</vt:lpstr>
      <vt:lpstr>T2 – Australian superannuation income stream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T3 – Superannuation contributions on behalf of your spouse</vt:lpstr>
      <vt:lpstr>T3 – Superannuation contributions on behalf of your spouse</vt:lpstr>
      <vt:lpstr>T4 - Zone and overseas forces tax offsets</vt:lpstr>
      <vt:lpstr>PowerPoint Presentation</vt:lpstr>
      <vt:lpstr>T4 - Zone and overseas forces tax offsets</vt:lpstr>
      <vt:lpstr>T5 – Dependent invalid and carer offset (DICTO)</vt:lpstr>
      <vt:lpstr>T6 – Landcare and water facility Offset</vt:lpstr>
      <vt:lpstr>T7 – Early stage venture capital limited partnership (ESVCLP) Tax Offset</vt:lpstr>
      <vt:lpstr>PowerPoint Presentation</vt:lpstr>
      <vt:lpstr>T8 – Early stage investor (Angel Investor)</vt:lpstr>
      <vt:lpstr>PowerPoint Presentation</vt:lpstr>
      <vt:lpstr>T9 – Other Offsets</vt:lpstr>
      <vt:lpstr>Other super tax offset</vt:lpstr>
      <vt:lpstr>PowerPoint Presentation</vt:lpstr>
      <vt:lpstr>PowerPoint Presentation</vt:lpstr>
      <vt:lpstr>Small business income tax offset</vt:lpstr>
      <vt:lpstr>Working out your offset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Tax offset</dc:title>
  <dc:creator>Vignesh V</dc:creator>
  <cp:lastModifiedBy>Ravi Venkatesan</cp:lastModifiedBy>
  <cp:revision>510</cp:revision>
  <dcterms:created xsi:type="dcterms:W3CDTF">2024-02-17T05:22:26Z</dcterms:created>
  <dcterms:modified xsi:type="dcterms:W3CDTF">2024-07-02T08:03:03Z</dcterms:modified>
</cp:coreProperties>
</file>