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0303"/>
    <a:srgbClr val="70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643AC1-6AFD-6C72-E9F7-024473FBC3DF}" v="3" dt="2024-07-11T08:17:29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tin Sharma" userId="S::nitin.sharma@carisma-solutions.com.au::e874e14d-0204-4644-9453-746ea7ab396d" providerId="AD" clId="Web-{AB643AC1-6AFD-6C72-E9F7-024473FBC3DF}"/>
    <pc:docChg chg="modSld">
      <pc:chgData name="Nitin Sharma" userId="S::nitin.sharma@carisma-solutions.com.au::e874e14d-0204-4644-9453-746ea7ab396d" providerId="AD" clId="Web-{AB643AC1-6AFD-6C72-E9F7-024473FBC3DF}" dt="2024-07-11T08:17:29.897" v="0" actId="20577"/>
      <pc:docMkLst>
        <pc:docMk/>
      </pc:docMkLst>
      <pc:sldChg chg="modSp">
        <pc:chgData name="Nitin Sharma" userId="S::nitin.sharma@carisma-solutions.com.au::e874e14d-0204-4644-9453-746ea7ab396d" providerId="AD" clId="Web-{AB643AC1-6AFD-6C72-E9F7-024473FBC3DF}" dt="2024-07-11T08:17:29.897" v="0" actId="20577"/>
        <pc:sldMkLst>
          <pc:docMk/>
          <pc:sldMk cId="0" sldId="257"/>
        </pc:sldMkLst>
        <pc:spChg chg="mod">
          <ac:chgData name="Nitin Sharma" userId="S::nitin.sharma@carisma-solutions.com.au::e874e14d-0204-4644-9453-746ea7ab396d" providerId="AD" clId="Web-{AB643AC1-6AFD-6C72-E9F7-024473FBC3DF}" dt="2024-07-11T08:17:29.897" v="0" actId="20577"/>
          <ac:spMkLst>
            <pc:docMk/>
            <pc:sldMk cId="0" sldId="257"/>
            <ac:spMk id="21" creationId="{7B418CDD-8F8E-7CB5-BB97-AD963465F4E0}"/>
          </ac:spMkLst>
        </pc:spChg>
      </pc:sldChg>
    </pc:docChg>
  </pc:docChgLst>
  <pc:docChgLst>
    <pc:chgData name="Keshavanarayana Talapalli" userId="S::keshavanarayana.talapalli@carisma-solutions.com.au::4b66ae28-240e-475b-92ee-2bc61e15fac9" providerId="AD" clId="Web-{317FEA5A-5AA5-70FE-6634-DB631FCFE00D}"/>
    <pc:docChg chg="modSld">
      <pc:chgData name="Keshavanarayana Talapalli" userId="S::keshavanarayana.talapalli@carisma-solutions.com.au::4b66ae28-240e-475b-92ee-2bc61e15fac9" providerId="AD" clId="Web-{317FEA5A-5AA5-70FE-6634-DB631FCFE00D}" dt="2024-05-27T07:03:30.995" v="75" actId="1076"/>
      <pc:docMkLst>
        <pc:docMk/>
      </pc:docMkLst>
      <pc:sldChg chg="modSp">
        <pc:chgData name="Keshavanarayana Talapalli" userId="S::keshavanarayana.talapalli@carisma-solutions.com.au::4b66ae28-240e-475b-92ee-2bc61e15fac9" providerId="AD" clId="Web-{317FEA5A-5AA5-70FE-6634-DB631FCFE00D}" dt="2024-05-27T07:03:30.995" v="75" actId="1076"/>
        <pc:sldMkLst>
          <pc:docMk/>
          <pc:sldMk cId="0" sldId="257"/>
        </pc:sldMkLst>
        <pc:spChg chg="mod">
          <ac:chgData name="Keshavanarayana Talapalli" userId="S::keshavanarayana.talapalli@carisma-solutions.com.au::4b66ae28-240e-475b-92ee-2bc61e15fac9" providerId="AD" clId="Web-{317FEA5A-5AA5-70FE-6634-DB631FCFE00D}" dt="2024-05-27T07:01:21.087" v="47" actId="1076"/>
          <ac:spMkLst>
            <pc:docMk/>
            <pc:sldMk cId="0" sldId="257"/>
            <ac:spMk id="19" creationId="{00000000-0000-0000-0000-000000000000}"/>
          </ac:spMkLst>
        </pc:spChg>
        <pc:spChg chg="mod">
          <ac:chgData name="Keshavanarayana Talapalli" userId="S::keshavanarayana.talapalli@carisma-solutions.com.au::4b66ae28-240e-475b-92ee-2bc61e15fac9" providerId="AD" clId="Web-{317FEA5A-5AA5-70FE-6634-DB631FCFE00D}" dt="2024-05-27T06:58:58.992" v="8" actId="20577"/>
          <ac:spMkLst>
            <pc:docMk/>
            <pc:sldMk cId="0" sldId="257"/>
            <ac:spMk id="21" creationId="{7B418CDD-8F8E-7CB5-BB97-AD963465F4E0}"/>
          </ac:spMkLst>
        </pc:spChg>
        <pc:spChg chg="mod">
          <ac:chgData name="Keshavanarayana Talapalli" userId="S::keshavanarayana.talapalli@carisma-solutions.com.au::4b66ae28-240e-475b-92ee-2bc61e15fac9" providerId="AD" clId="Web-{317FEA5A-5AA5-70FE-6634-DB631FCFE00D}" dt="2024-05-27T07:03:23.964" v="73" actId="20577"/>
          <ac:spMkLst>
            <pc:docMk/>
            <pc:sldMk cId="0" sldId="257"/>
            <ac:spMk id="22" creationId="{FE55D3C0-82E1-054B-D2F1-AA355A052433}"/>
          </ac:spMkLst>
        </pc:spChg>
        <pc:spChg chg="mod">
          <ac:chgData name="Keshavanarayana Talapalli" userId="S::keshavanarayana.talapalli@carisma-solutions.com.au::4b66ae28-240e-475b-92ee-2bc61e15fac9" providerId="AD" clId="Web-{317FEA5A-5AA5-70FE-6634-DB631FCFE00D}" dt="2024-05-27T07:02:40.307" v="71" actId="20577"/>
          <ac:spMkLst>
            <pc:docMk/>
            <pc:sldMk cId="0" sldId="257"/>
            <ac:spMk id="23" creationId="{1C6EA854-832D-CD48-A635-0B195231F471}"/>
          </ac:spMkLst>
        </pc:spChg>
        <pc:picChg chg="mod">
          <ac:chgData name="Keshavanarayana Talapalli" userId="S::keshavanarayana.talapalli@carisma-solutions.com.au::4b66ae28-240e-475b-92ee-2bc61e15fac9" providerId="AD" clId="Web-{317FEA5A-5AA5-70FE-6634-DB631FCFE00D}" dt="2024-05-27T07:03:30.995" v="75" actId="1076"/>
          <ac:picMkLst>
            <pc:docMk/>
            <pc:sldMk cId="0" sldId="257"/>
            <ac:picMk id="24" creationId="{DE11F300-22DF-3505-5266-771B0870E317}"/>
          </ac:picMkLst>
        </pc:picChg>
      </pc:sldChg>
    </pc:docChg>
  </pc:docChgLst>
  <pc:docChgLst>
    <pc:chgData name="Keshavanarayana Talapalli" userId="S::keshavanarayana.talapalli@carisma-solutions.com.au::4b66ae28-240e-475b-92ee-2bc61e15fac9" providerId="AD" clId="Web-{7A3D8145-C5CA-35FE-FD4E-B3F2D26DBBA1}"/>
    <pc:docChg chg="modSld">
      <pc:chgData name="Keshavanarayana Talapalli" userId="S::keshavanarayana.talapalli@carisma-solutions.com.au::4b66ae28-240e-475b-92ee-2bc61e15fac9" providerId="AD" clId="Web-{7A3D8145-C5CA-35FE-FD4E-B3F2D26DBBA1}" dt="2024-05-27T07:05:12.345" v="3" actId="14100"/>
      <pc:docMkLst>
        <pc:docMk/>
      </pc:docMkLst>
      <pc:sldChg chg="modSp">
        <pc:chgData name="Keshavanarayana Talapalli" userId="S::keshavanarayana.talapalli@carisma-solutions.com.au::4b66ae28-240e-475b-92ee-2bc61e15fac9" providerId="AD" clId="Web-{7A3D8145-C5CA-35FE-FD4E-B3F2D26DBBA1}" dt="2024-05-27T07:05:12.345" v="3" actId="14100"/>
        <pc:sldMkLst>
          <pc:docMk/>
          <pc:sldMk cId="0" sldId="257"/>
        </pc:sldMkLst>
        <pc:picChg chg="mod">
          <ac:chgData name="Keshavanarayana Talapalli" userId="S::keshavanarayana.talapalli@carisma-solutions.com.au::4b66ae28-240e-475b-92ee-2bc61e15fac9" providerId="AD" clId="Web-{7A3D8145-C5CA-35FE-FD4E-B3F2D26DBBA1}" dt="2024-05-27T07:05:12.345" v="3" actId="14100"/>
          <ac:picMkLst>
            <pc:docMk/>
            <pc:sldMk cId="0" sldId="257"/>
            <ac:picMk id="24" creationId="{DE11F300-22DF-3505-5266-771B0870E317}"/>
          </ac:picMkLst>
        </pc:picChg>
      </pc:sldChg>
    </pc:docChg>
  </pc:docChgLst>
  <pc:docChgLst>
    <pc:chgData name="Keshavanarayana Talapalli" userId="S::keshavanarayana.talapalli@carisma-solutions.com.au::4b66ae28-240e-475b-92ee-2bc61e15fac9" providerId="AD" clId="Web-{A13F1EE2-340D-CB58-AB8F-5153A66CAC96}"/>
    <pc:docChg chg="modSld">
      <pc:chgData name="Keshavanarayana Talapalli" userId="S::keshavanarayana.talapalli@carisma-solutions.com.au::4b66ae28-240e-475b-92ee-2bc61e15fac9" providerId="AD" clId="Web-{A13F1EE2-340D-CB58-AB8F-5153A66CAC96}" dt="2024-05-27T07:06:47.200" v="0" actId="1076"/>
      <pc:docMkLst>
        <pc:docMk/>
      </pc:docMkLst>
      <pc:sldChg chg="modSp">
        <pc:chgData name="Keshavanarayana Talapalli" userId="S::keshavanarayana.talapalli@carisma-solutions.com.au::4b66ae28-240e-475b-92ee-2bc61e15fac9" providerId="AD" clId="Web-{A13F1EE2-340D-CB58-AB8F-5153A66CAC96}" dt="2024-05-27T07:06:47.200" v="0" actId="1076"/>
        <pc:sldMkLst>
          <pc:docMk/>
          <pc:sldMk cId="0" sldId="257"/>
        </pc:sldMkLst>
        <pc:picChg chg="mod">
          <ac:chgData name="Keshavanarayana Talapalli" userId="S::keshavanarayana.talapalli@carisma-solutions.com.au::4b66ae28-240e-475b-92ee-2bc61e15fac9" providerId="AD" clId="Web-{A13F1EE2-340D-CB58-AB8F-5153A66CAC96}" dt="2024-05-27T07:06:47.200" v="0" actId="1076"/>
          <ac:picMkLst>
            <pc:docMk/>
            <pc:sldMk cId="0" sldId="257"/>
            <ac:picMk id="24" creationId="{DE11F300-22DF-3505-5266-771B0870E3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6EA0-1B0B-555A-82C6-38866CCAD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A19D53-1251-18A8-80CB-8A08F0CEB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DF9DA-BCC8-6211-05A2-C3107B94D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99AE0-B162-7373-45CB-709CB9C5C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3A8AD-15F0-57A1-EA61-A1BB015B6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0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5A42-4DCD-F78E-FA7C-09F09E431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F8B01-50B7-1596-2F18-9B45DE606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507E9-11DD-0061-4D42-C0BFA26EC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FAF6-3ED8-C3EC-81DA-924714DE3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D0FB0-7919-676C-F94A-0F20058F2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8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F5E92-CA8D-7611-D94D-6982DC03D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4D6E8-BB99-5935-2D1E-B232FFB68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80FA3-FE46-3033-A43C-0CA175AB3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8293A-4B30-0B58-81ED-D4539BC88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AA4F2-9DA9-A603-4257-3573FB65C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6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9FACA-7881-AE56-9A91-EF2A4B64B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57DCB-BC06-793C-794D-0237959B23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62BFD-B2A7-387C-9DA0-22DE57601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0BF95-F20C-5EA9-1039-7654B662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43DC0-9986-5BDF-97E7-51554079B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8B3EE-D70C-1F90-334E-5538952B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01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D024-D32C-BD6E-33FF-5699115E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A423B-235A-B4FA-9CB3-3B21E7F57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BAACF-B2B0-9F8B-2E37-A6C26089E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C8BAB-6EFA-F296-608F-AB0F2D8F1E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361C1F-CC19-7C24-451E-1016F0D47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44D1D1-F0A3-FBF0-958D-A73379188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1567BF-F6CD-1183-0F37-BEE00A07C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D45D90-279E-7601-483E-826EF7625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1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D178B-1E24-394B-8C2F-E7BD40C0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FE1576-23A6-C8C3-D45E-2D3835B91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F967C-7903-FB19-FB8E-D11F9A5AA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51475-AD5B-1673-3243-54BB3F77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EF61CD-FB2B-E71C-1BC3-EAC2CD0E5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A448D-E2C6-4B53-EEEC-A78BD3CF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8C6C0-665C-CD3F-704D-53EA00F4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4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9EEC8-1A17-1526-3393-7C8511E31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D458C-232C-1879-06A2-D63D9A3E7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4EBFF-79CA-1E3E-918F-94ADB6060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8CAE1C-915A-C1E7-01BB-99B347FE6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A6C07-BD97-E50C-C176-6725FA279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1D26B-8E17-46CE-F1E5-DA56526A6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1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4DD24-5C75-6366-4ADE-833A8CB01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2166F1-2CA4-B89F-5823-D36FD11460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30840-DE6A-590B-4A49-0BA3F9922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02328-BFF6-350E-E102-5BC17372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B7411-065A-7E2E-603B-93D6461D0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BE48F-6FE5-1933-88E7-29090CE6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66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5890F-F57E-0117-FDFD-3DE9B9FD3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2D1135-6188-C8B7-E1A6-1798754AF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89029-1A7B-8EAA-7BC0-9827F625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94309-1FB0-8167-764D-DA9084E3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9D3C0-B34D-29B1-A704-C011FE49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EEA1DF-2270-670C-2584-72FEFB63B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052E83-78DD-CEFE-E9D4-C57240B2D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B4DDE-019A-3C65-757A-86846A8E8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8FD0D-A2A6-E571-3242-22A157A4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80F18-4A0D-34DC-D0E1-44C3EBCE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44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81123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9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9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D2D2D"/>
                </a:solidFill>
                <a:latin typeface="Calibri"/>
                <a:cs typeface="Calibri"/>
              </a:defRPr>
            </a:lvl1pPr>
          </a:lstStyle>
          <a:p>
            <a:pPr marL="8467">
              <a:lnSpc>
                <a:spcPts val="827"/>
              </a:lnSpc>
            </a:pPr>
            <a:r>
              <a:rPr lang="en-US"/>
              <a:t>Carisma</a:t>
            </a:r>
            <a:r>
              <a:rPr lang="en-US" spc="-3"/>
              <a:t> </a:t>
            </a:r>
            <a:r>
              <a:rPr lang="en-US"/>
              <a:t>Solutions</a:t>
            </a:r>
            <a:r>
              <a:rPr lang="en-US" spc="-23"/>
              <a:t> </a:t>
            </a:r>
            <a:r>
              <a:rPr lang="en-US" spc="-7"/>
              <a:t>confidential.</a:t>
            </a:r>
            <a:r>
              <a:rPr lang="en-US" spc="-30"/>
              <a:t> </a:t>
            </a:r>
            <a:r>
              <a:rPr lang="en-US"/>
              <a:t>Please do</a:t>
            </a:r>
            <a:r>
              <a:rPr lang="en-US" spc="-10"/>
              <a:t> </a:t>
            </a:r>
            <a:r>
              <a:rPr lang="en-US"/>
              <a:t>not</a:t>
            </a:r>
            <a:r>
              <a:rPr lang="en-US" spc="-7"/>
              <a:t> distribute.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19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9A3CDE-7427-D3CA-7000-EDC914BB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4AB8F-64A6-54B1-004B-05F247F0F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CA176-18C6-549E-6C2C-3CA29540F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5DC740-36F7-4786-8479-83BD6B45489E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B9667-963F-C5A5-F7E7-8B723DE605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5388-2D81-117E-610A-388A56997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573D83-FDA9-4BE7-AC1E-BDDB98915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4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556" y="6042660"/>
            <a:ext cx="11612033" cy="0"/>
          </a:xfrm>
          <a:custGeom>
            <a:avLst/>
            <a:gdLst/>
            <a:ahLst/>
            <a:cxnLst/>
            <a:rect l="l" t="t" r="r" b="b"/>
            <a:pathLst>
              <a:path w="17418050">
                <a:moveTo>
                  <a:pt x="0" y="0"/>
                </a:moveTo>
                <a:lnTo>
                  <a:pt x="17417796" y="0"/>
                </a:lnTo>
              </a:path>
            </a:pathLst>
          </a:custGeom>
          <a:ln w="28575">
            <a:solidFill>
              <a:srgbClr val="811230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4" name="object 4"/>
          <p:cNvGrpSpPr/>
          <p:nvPr/>
        </p:nvGrpSpPr>
        <p:grpSpPr>
          <a:xfrm>
            <a:off x="9861296" y="6243320"/>
            <a:ext cx="277706" cy="276437"/>
            <a:chOff x="14791943" y="9364980"/>
            <a:chExt cx="416559" cy="414655"/>
          </a:xfrm>
        </p:grpSpPr>
        <p:sp>
          <p:nvSpPr>
            <p:cNvPr id="5" name="object 5"/>
            <p:cNvSpPr/>
            <p:nvPr/>
          </p:nvSpPr>
          <p:spPr>
            <a:xfrm>
              <a:off x="14791944" y="9364980"/>
              <a:ext cx="416559" cy="414655"/>
            </a:xfrm>
            <a:custGeom>
              <a:avLst/>
              <a:gdLst/>
              <a:ahLst/>
              <a:cxnLst/>
              <a:rect l="l" t="t" r="r" b="b"/>
              <a:pathLst>
                <a:path w="416559" h="414654">
                  <a:moveTo>
                    <a:pt x="409956" y="155651"/>
                  </a:moveTo>
                  <a:lnTo>
                    <a:pt x="393674" y="113080"/>
                  </a:lnTo>
                  <a:lnTo>
                    <a:pt x="368896" y="75565"/>
                  </a:lnTo>
                  <a:lnTo>
                    <a:pt x="336778" y="44297"/>
                  </a:lnTo>
                  <a:lnTo>
                    <a:pt x="298513" y="20485"/>
                  </a:lnTo>
                  <a:lnTo>
                    <a:pt x="255282" y="5321"/>
                  </a:lnTo>
                  <a:lnTo>
                    <a:pt x="208280" y="0"/>
                  </a:lnTo>
                  <a:lnTo>
                    <a:pt x="161315" y="5321"/>
                  </a:lnTo>
                  <a:lnTo>
                    <a:pt x="118110" y="20485"/>
                  </a:lnTo>
                  <a:lnTo>
                    <a:pt x="79857" y="44297"/>
                  </a:lnTo>
                  <a:lnTo>
                    <a:pt x="47739" y="75565"/>
                  </a:lnTo>
                  <a:lnTo>
                    <a:pt x="22923" y="113080"/>
                  </a:lnTo>
                  <a:lnTo>
                    <a:pt x="6604" y="155651"/>
                  </a:lnTo>
                  <a:lnTo>
                    <a:pt x="254" y="196354"/>
                  </a:lnTo>
                  <a:lnTo>
                    <a:pt x="0" y="202145"/>
                  </a:lnTo>
                  <a:lnTo>
                    <a:pt x="0" y="207975"/>
                  </a:lnTo>
                  <a:lnTo>
                    <a:pt x="762" y="225552"/>
                  </a:lnTo>
                  <a:lnTo>
                    <a:pt x="106553" y="225501"/>
                  </a:lnTo>
                  <a:lnTo>
                    <a:pt x="105029" y="208038"/>
                  </a:lnTo>
                  <a:lnTo>
                    <a:pt x="105029" y="202082"/>
                  </a:lnTo>
                  <a:lnTo>
                    <a:pt x="105537" y="196253"/>
                  </a:lnTo>
                  <a:lnTo>
                    <a:pt x="106553" y="190576"/>
                  </a:lnTo>
                  <a:lnTo>
                    <a:pt x="35941" y="190576"/>
                  </a:lnTo>
                  <a:lnTo>
                    <a:pt x="61468" y="116230"/>
                  </a:lnTo>
                  <a:lnTo>
                    <a:pt x="88646" y="82931"/>
                  </a:lnTo>
                  <a:lnTo>
                    <a:pt x="123202" y="57277"/>
                  </a:lnTo>
                  <a:lnTo>
                    <a:pt x="163588" y="40767"/>
                  </a:lnTo>
                  <a:lnTo>
                    <a:pt x="208280" y="34925"/>
                  </a:lnTo>
                  <a:lnTo>
                    <a:pt x="253022" y="40767"/>
                  </a:lnTo>
                  <a:lnTo>
                    <a:pt x="293446" y="57277"/>
                  </a:lnTo>
                  <a:lnTo>
                    <a:pt x="328015" y="82931"/>
                  </a:lnTo>
                  <a:lnTo>
                    <a:pt x="355206" y="116230"/>
                  </a:lnTo>
                  <a:lnTo>
                    <a:pt x="373507" y="155651"/>
                  </a:lnTo>
                  <a:lnTo>
                    <a:pt x="409956" y="155651"/>
                  </a:lnTo>
                  <a:close/>
                </a:path>
                <a:path w="416559" h="414654">
                  <a:moveTo>
                    <a:pt x="416052" y="201942"/>
                  </a:moveTo>
                  <a:lnTo>
                    <a:pt x="415290" y="190500"/>
                  </a:lnTo>
                  <a:lnTo>
                    <a:pt x="309880" y="190500"/>
                  </a:lnTo>
                  <a:lnTo>
                    <a:pt x="311404" y="207860"/>
                  </a:lnTo>
                  <a:lnTo>
                    <a:pt x="311404" y="213766"/>
                  </a:lnTo>
                  <a:lnTo>
                    <a:pt x="310896" y="219570"/>
                  </a:lnTo>
                  <a:lnTo>
                    <a:pt x="309880" y="225209"/>
                  </a:lnTo>
                  <a:lnTo>
                    <a:pt x="380365" y="225209"/>
                  </a:lnTo>
                  <a:lnTo>
                    <a:pt x="354850" y="299059"/>
                  </a:lnTo>
                  <a:lnTo>
                    <a:pt x="327748" y="332130"/>
                  </a:lnTo>
                  <a:lnTo>
                    <a:pt x="293306" y="357619"/>
                  </a:lnTo>
                  <a:lnTo>
                    <a:pt x="253060" y="374015"/>
                  </a:lnTo>
                  <a:lnTo>
                    <a:pt x="208534" y="379818"/>
                  </a:lnTo>
                  <a:lnTo>
                    <a:pt x="163995" y="374015"/>
                  </a:lnTo>
                  <a:lnTo>
                    <a:pt x="123748" y="357619"/>
                  </a:lnTo>
                  <a:lnTo>
                    <a:pt x="89306" y="332130"/>
                  </a:lnTo>
                  <a:lnTo>
                    <a:pt x="62204" y="299059"/>
                  </a:lnTo>
                  <a:lnTo>
                    <a:pt x="43942" y="259930"/>
                  </a:lnTo>
                  <a:lnTo>
                    <a:pt x="7620" y="259930"/>
                  </a:lnTo>
                  <a:lnTo>
                    <a:pt x="23850" y="302285"/>
                  </a:lnTo>
                  <a:lnTo>
                    <a:pt x="48552" y="339572"/>
                  </a:lnTo>
                  <a:lnTo>
                    <a:pt x="80543" y="370611"/>
                  </a:lnTo>
                  <a:lnTo>
                    <a:pt x="118643" y="394233"/>
                  </a:lnTo>
                  <a:lnTo>
                    <a:pt x="161696" y="409257"/>
                  </a:lnTo>
                  <a:lnTo>
                    <a:pt x="208534" y="414528"/>
                  </a:lnTo>
                  <a:lnTo>
                    <a:pt x="255358" y="409257"/>
                  </a:lnTo>
                  <a:lnTo>
                    <a:pt x="298437" y="394233"/>
                  </a:lnTo>
                  <a:lnTo>
                    <a:pt x="336562" y="370611"/>
                  </a:lnTo>
                  <a:lnTo>
                    <a:pt x="368554" y="339572"/>
                  </a:lnTo>
                  <a:lnTo>
                    <a:pt x="393242" y="302285"/>
                  </a:lnTo>
                  <a:lnTo>
                    <a:pt x="409448" y="259930"/>
                  </a:lnTo>
                  <a:lnTo>
                    <a:pt x="416052" y="207797"/>
                  </a:lnTo>
                  <a:lnTo>
                    <a:pt x="416052" y="201942"/>
                  </a:lnTo>
                  <a:close/>
                </a:path>
              </a:pathLst>
            </a:custGeom>
            <a:solidFill>
              <a:srgbClr val="81123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6" name="object 6"/>
            <p:cNvSpPr/>
            <p:nvPr/>
          </p:nvSpPr>
          <p:spPr>
            <a:xfrm>
              <a:off x="14862047" y="9435084"/>
              <a:ext cx="276225" cy="276225"/>
            </a:xfrm>
            <a:custGeom>
              <a:avLst/>
              <a:gdLst/>
              <a:ahLst/>
              <a:cxnLst/>
              <a:rect l="l" t="t" r="r" b="b"/>
              <a:pathLst>
                <a:path w="276225" h="276225">
                  <a:moveTo>
                    <a:pt x="137921" y="0"/>
                  </a:moveTo>
                  <a:lnTo>
                    <a:pt x="131953" y="0"/>
                  </a:lnTo>
                  <a:lnTo>
                    <a:pt x="126238" y="381"/>
                  </a:lnTo>
                  <a:lnTo>
                    <a:pt x="120523" y="1130"/>
                  </a:lnTo>
                  <a:lnTo>
                    <a:pt x="120523" y="239522"/>
                  </a:lnTo>
                  <a:lnTo>
                    <a:pt x="111244" y="237462"/>
                  </a:lnTo>
                  <a:lnTo>
                    <a:pt x="67881" y="213431"/>
                  </a:lnTo>
                  <a:lnTo>
                    <a:pt x="42735" y="177215"/>
                  </a:lnTo>
                  <a:lnTo>
                    <a:pt x="34925" y="143941"/>
                  </a:lnTo>
                  <a:lnTo>
                    <a:pt x="34925" y="137998"/>
                  </a:lnTo>
                  <a:lnTo>
                    <a:pt x="42735" y="98720"/>
                  </a:lnTo>
                  <a:lnTo>
                    <a:pt x="67881" y="62448"/>
                  </a:lnTo>
                  <a:lnTo>
                    <a:pt x="85598" y="49225"/>
                  </a:lnTo>
                  <a:lnTo>
                    <a:pt x="85598" y="10414"/>
                  </a:lnTo>
                  <a:lnTo>
                    <a:pt x="28797" y="53646"/>
                  </a:lnTo>
                  <a:lnTo>
                    <a:pt x="1142" y="120510"/>
                  </a:lnTo>
                  <a:lnTo>
                    <a:pt x="0" y="132016"/>
                  </a:lnTo>
                  <a:lnTo>
                    <a:pt x="0" y="137947"/>
                  </a:lnTo>
                  <a:lnTo>
                    <a:pt x="10695" y="191066"/>
                  </a:lnTo>
                  <a:lnTo>
                    <a:pt x="54328" y="247515"/>
                  </a:lnTo>
                  <a:lnTo>
                    <a:pt x="94001" y="268673"/>
                  </a:lnTo>
                  <a:lnTo>
                    <a:pt x="137921" y="275844"/>
                  </a:lnTo>
                  <a:lnTo>
                    <a:pt x="143890" y="275844"/>
                  </a:lnTo>
                  <a:lnTo>
                    <a:pt x="149605" y="275526"/>
                  </a:lnTo>
                  <a:lnTo>
                    <a:pt x="155448" y="274713"/>
                  </a:lnTo>
                  <a:lnTo>
                    <a:pt x="155448" y="36487"/>
                  </a:lnTo>
                  <a:lnTo>
                    <a:pt x="164653" y="38481"/>
                  </a:lnTo>
                  <a:lnTo>
                    <a:pt x="208033" y="62534"/>
                  </a:lnTo>
                  <a:lnTo>
                    <a:pt x="233179" y="98792"/>
                  </a:lnTo>
                  <a:lnTo>
                    <a:pt x="240919" y="132067"/>
                  </a:lnTo>
                  <a:lnTo>
                    <a:pt x="240919" y="137998"/>
                  </a:lnTo>
                  <a:lnTo>
                    <a:pt x="233162" y="177176"/>
                  </a:lnTo>
                  <a:lnTo>
                    <a:pt x="207980" y="213328"/>
                  </a:lnTo>
                  <a:lnTo>
                    <a:pt x="190246" y="226568"/>
                  </a:lnTo>
                  <a:lnTo>
                    <a:pt x="190246" y="265531"/>
                  </a:lnTo>
                  <a:lnTo>
                    <a:pt x="247046" y="222216"/>
                  </a:lnTo>
                  <a:lnTo>
                    <a:pt x="274700" y="155384"/>
                  </a:lnTo>
                  <a:lnTo>
                    <a:pt x="275844" y="137896"/>
                  </a:lnTo>
                  <a:lnTo>
                    <a:pt x="274700" y="120459"/>
                  </a:lnTo>
                  <a:lnTo>
                    <a:pt x="247046" y="53609"/>
                  </a:lnTo>
                  <a:lnTo>
                    <a:pt x="190246" y="10363"/>
                  </a:lnTo>
                  <a:lnTo>
                    <a:pt x="155448" y="1130"/>
                  </a:lnTo>
                  <a:lnTo>
                    <a:pt x="137921" y="0"/>
                  </a:lnTo>
                  <a:close/>
                </a:path>
              </a:pathLst>
            </a:custGeom>
            <a:solidFill>
              <a:srgbClr val="002069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173208" y="6308344"/>
            <a:ext cx="729827" cy="143510"/>
            <a:chOff x="15259812" y="9462516"/>
            <a:chExt cx="1094740" cy="2152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59812" y="9467088"/>
              <a:ext cx="477011" cy="20421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756637" y="9462516"/>
              <a:ext cx="597535" cy="215265"/>
            </a:xfrm>
            <a:custGeom>
              <a:avLst/>
              <a:gdLst/>
              <a:ahLst/>
              <a:cxnLst/>
              <a:rect l="l" t="t" r="r" b="b"/>
              <a:pathLst>
                <a:path w="597534" h="215265">
                  <a:moveTo>
                    <a:pt x="28956" y="15240"/>
                  </a:moveTo>
                  <a:lnTo>
                    <a:pt x="0" y="15240"/>
                  </a:lnTo>
                  <a:lnTo>
                    <a:pt x="0" y="205740"/>
                  </a:lnTo>
                  <a:lnTo>
                    <a:pt x="28956" y="205740"/>
                  </a:lnTo>
                  <a:lnTo>
                    <a:pt x="28956" y="15240"/>
                  </a:lnTo>
                  <a:close/>
                </a:path>
                <a:path w="597534" h="215265">
                  <a:moveTo>
                    <a:pt x="176784" y="147980"/>
                  </a:moveTo>
                  <a:lnTo>
                    <a:pt x="153847" y="103949"/>
                  </a:lnTo>
                  <a:lnTo>
                    <a:pt x="113030" y="84658"/>
                  </a:lnTo>
                  <a:lnTo>
                    <a:pt x="102006" y="78740"/>
                  </a:lnTo>
                  <a:lnTo>
                    <a:pt x="95846" y="72517"/>
                  </a:lnTo>
                  <a:lnTo>
                    <a:pt x="93167" y="66611"/>
                  </a:lnTo>
                  <a:lnTo>
                    <a:pt x="92583" y="61645"/>
                  </a:lnTo>
                  <a:lnTo>
                    <a:pt x="94259" y="52933"/>
                  </a:lnTo>
                  <a:lnTo>
                    <a:pt x="99314" y="45694"/>
                  </a:lnTo>
                  <a:lnTo>
                    <a:pt x="107683" y="40741"/>
                  </a:lnTo>
                  <a:lnTo>
                    <a:pt x="119380" y="38912"/>
                  </a:lnTo>
                  <a:lnTo>
                    <a:pt x="127635" y="38912"/>
                  </a:lnTo>
                  <a:lnTo>
                    <a:pt x="148336" y="57670"/>
                  </a:lnTo>
                  <a:lnTo>
                    <a:pt x="171577" y="44018"/>
                  </a:lnTo>
                  <a:lnTo>
                    <a:pt x="143459" y="16675"/>
                  </a:lnTo>
                  <a:lnTo>
                    <a:pt x="118872" y="12192"/>
                  </a:lnTo>
                  <a:lnTo>
                    <a:pt x="95186" y="16421"/>
                  </a:lnTo>
                  <a:lnTo>
                    <a:pt x="77787" y="27622"/>
                  </a:lnTo>
                  <a:lnTo>
                    <a:pt x="67043" y="43611"/>
                  </a:lnTo>
                  <a:lnTo>
                    <a:pt x="63373" y="62191"/>
                  </a:lnTo>
                  <a:lnTo>
                    <a:pt x="67221" y="80746"/>
                  </a:lnTo>
                  <a:lnTo>
                    <a:pt x="76873" y="94386"/>
                  </a:lnTo>
                  <a:lnTo>
                    <a:pt x="89458" y="103924"/>
                  </a:lnTo>
                  <a:lnTo>
                    <a:pt x="102108" y="110197"/>
                  </a:lnTo>
                  <a:lnTo>
                    <a:pt x="120396" y="117881"/>
                  </a:lnTo>
                  <a:lnTo>
                    <a:pt x="129908" y="122377"/>
                  </a:lnTo>
                  <a:lnTo>
                    <a:pt x="138709" y="128727"/>
                  </a:lnTo>
                  <a:lnTo>
                    <a:pt x="145173" y="137744"/>
                  </a:lnTo>
                  <a:lnTo>
                    <a:pt x="147701" y="150241"/>
                  </a:lnTo>
                  <a:lnTo>
                    <a:pt x="145275" y="163245"/>
                  </a:lnTo>
                  <a:lnTo>
                    <a:pt x="138633" y="173304"/>
                  </a:lnTo>
                  <a:lnTo>
                    <a:pt x="128676" y="179781"/>
                  </a:lnTo>
                  <a:lnTo>
                    <a:pt x="116332" y="182067"/>
                  </a:lnTo>
                  <a:lnTo>
                    <a:pt x="108381" y="181267"/>
                  </a:lnTo>
                  <a:lnTo>
                    <a:pt x="83566" y="146583"/>
                  </a:lnTo>
                  <a:lnTo>
                    <a:pt x="54864" y="152819"/>
                  </a:lnTo>
                  <a:lnTo>
                    <a:pt x="70866" y="189750"/>
                  </a:lnTo>
                  <a:lnTo>
                    <a:pt x="115570" y="208788"/>
                  </a:lnTo>
                  <a:lnTo>
                    <a:pt x="140131" y="204368"/>
                  </a:lnTo>
                  <a:lnTo>
                    <a:pt x="159512" y="191922"/>
                  </a:lnTo>
                  <a:lnTo>
                    <a:pt x="172212" y="172707"/>
                  </a:lnTo>
                  <a:lnTo>
                    <a:pt x="176784" y="147980"/>
                  </a:lnTo>
                  <a:close/>
                </a:path>
                <a:path w="597534" h="215265">
                  <a:moveTo>
                    <a:pt x="402336" y="205968"/>
                  </a:moveTo>
                  <a:lnTo>
                    <a:pt x="366395" y="0"/>
                  </a:lnTo>
                  <a:lnTo>
                    <a:pt x="299720" y="148818"/>
                  </a:lnTo>
                  <a:lnTo>
                    <a:pt x="233553" y="0"/>
                  </a:lnTo>
                  <a:lnTo>
                    <a:pt x="193548" y="205968"/>
                  </a:lnTo>
                  <a:lnTo>
                    <a:pt x="223139" y="205968"/>
                  </a:lnTo>
                  <a:lnTo>
                    <a:pt x="243205" y="90208"/>
                  </a:lnTo>
                  <a:lnTo>
                    <a:pt x="297942" y="214884"/>
                  </a:lnTo>
                  <a:lnTo>
                    <a:pt x="353314" y="90474"/>
                  </a:lnTo>
                  <a:lnTo>
                    <a:pt x="372618" y="205968"/>
                  </a:lnTo>
                  <a:lnTo>
                    <a:pt x="402336" y="205968"/>
                  </a:lnTo>
                  <a:close/>
                </a:path>
                <a:path w="597534" h="215265">
                  <a:moveTo>
                    <a:pt x="597408" y="205740"/>
                  </a:moveTo>
                  <a:lnTo>
                    <a:pt x="576707" y="159842"/>
                  </a:lnTo>
                  <a:lnTo>
                    <a:pt x="564388" y="132499"/>
                  </a:lnTo>
                  <a:lnTo>
                    <a:pt x="535368" y="68110"/>
                  </a:lnTo>
                  <a:lnTo>
                    <a:pt x="534035" y="65163"/>
                  </a:lnTo>
                  <a:lnTo>
                    <a:pt x="534035" y="132499"/>
                  </a:lnTo>
                  <a:lnTo>
                    <a:pt x="476123" y="132499"/>
                  </a:lnTo>
                  <a:lnTo>
                    <a:pt x="505587" y="68110"/>
                  </a:lnTo>
                  <a:lnTo>
                    <a:pt x="534035" y="132499"/>
                  </a:lnTo>
                  <a:lnTo>
                    <a:pt x="534035" y="65163"/>
                  </a:lnTo>
                  <a:lnTo>
                    <a:pt x="506730" y="4572"/>
                  </a:lnTo>
                  <a:lnTo>
                    <a:pt x="411480" y="205740"/>
                  </a:lnTo>
                  <a:lnTo>
                    <a:pt x="442976" y="205740"/>
                  </a:lnTo>
                  <a:lnTo>
                    <a:pt x="464058" y="159842"/>
                  </a:lnTo>
                  <a:lnTo>
                    <a:pt x="545846" y="159842"/>
                  </a:lnTo>
                  <a:lnTo>
                    <a:pt x="565912" y="205740"/>
                  </a:lnTo>
                  <a:lnTo>
                    <a:pt x="597408" y="205740"/>
                  </a:lnTo>
                  <a:close/>
                </a:path>
              </a:pathLst>
            </a:custGeom>
            <a:solidFill>
              <a:srgbClr val="801331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0943336" y="6309360"/>
            <a:ext cx="907627" cy="143510"/>
            <a:chOff x="16415004" y="9464040"/>
            <a:chExt cx="1361440" cy="21526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15004" y="9474708"/>
              <a:ext cx="121919" cy="1965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56736" y="9474708"/>
              <a:ext cx="198119" cy="1965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82288" y="9477756"/>
              <a:ext cx="425196" cy="1935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34916" y="9474708"/>
              <a:ext cx="198120" cy="1965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60468" y="9464040"/>
              <a:ext cx="167640" cy="21488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654016" y="9474708"/>
              <a:ext cx="121920" cy="196596"/>
            </a:xfrm>
            <a:prstGeom prst="rect">
              <a:avLst/>
            </a:prstGeom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B418CDD-8F8E-7CB5-BB97-AD963465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520" y="316398"/>
            <a:ext cx="9595481" cy="415498"/>
          </a:xfrm>
        </p:spPr>
        <p:txBody>
          <a:bodyPr vert="horz" wrap="square" lIns="0" tIns="0" rIns="0" bIns="0" rtlCol="0" anchor="t">
            <a:spAutoFit/>
          </a:bodyPr>
          <a:lstStyle/>
          <a:p>
            <a:pPr algn="ctr"/>
            <a:r>
              <a:rPr lang="en-US" sz="3000" u="sng">
                <a:solidFill>
                  <a:srgbClr val="820303"/>
                </a:solidFill>
              </a:rPr>
              <a:t>Introduction to Mortgage Loan </a:t>
            </a:r>
            <a:endParaRPr lang="en-IN" sz="3000">
              <a:solidFill>
                <a:srgbClr val="820303"/>
              </a:solidFill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E55D3C0-82E1-054B-D2F1-AA355A052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600" y="1242025"/>
            <a:ext cx="4414520" cy="850939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IN" sz="2200" kern="100">
                <a:latin typeface="Calibri"/>
                <a:cs typeface="Times New Roman"/>
              </a:rPr>
              <a:t>What is Mortgage Loan?</a:t>
            </a:r>
            <a:endParaRPr lang="en-US" sz="2200"/>
          </a:p>
          <a:p>
            <a:endParaRPr lang="en-IN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C6EA854-832D-CD48-A635-0B195231F471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5870173" y="1304037"/>
            <a:ext cx="5303520" cy="3000758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0" indent="0" algn="just">
              <a:buNone/>
            </a:pPr>
            <a:r>
              <a:rPr lang="en-IN" sz="2200" kern="100">
                <a:latin typeface="+mj-lt"/>
                <a:cs typeface="Times New Roman"/>
              </a:rPr>
              <a:t>A mortgage loan is a secured loan where the property is pledged to lender as collateral or security against loan.</a:t>
            </a:r>
          </a:p>
          <a:p>
            <a:pPr marL="0" indent="0" algn="just">
              <a:buNone/>
            </a:pPr>
            <a:endParaRPr lang="en-IN" sz="2200" kern="100">
              <a:latin typeface="+mj-lt"/>
              <a:cs typeface="Times New Roman"/>
            </a:endParaRPr>
          </a:p>
          <a:p>
            <a:pPr marL="0" indent="0" algn="just">
              <a:buNone/>
            </a:pPr>
            <a:r>
              <a:rPr lang="en-US" sz="2200" kern="100">
                <a:latin typeface="+mj-lt"/>
                <a:cs typeface="Times New Roman"/>
              </a:rPr>
              <a:t>You borrow loan from a bank or a lender to buy a property but it's not like borrowing money from a friend. You agree to pay back the loan over the period of time, usually many years, with interest as per signed agreement.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xfrm>
            <a:off x="0" y="6275742"/>
            <a:ext cx="2743200" cy="10406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467">
              <a:lnSpc>
                <a:spcPts val="827"/>
              </a:lnSpc>
            </a:pPr>
            <a:r>
              <a:t>Carisma</a:t>
            </a:r>
            <a:r>
              <a:rPr spc="-3"/>
              <a:t> </a:t>
            </a:r>
            <a:r>
              <a:t>Solutions</a:t>
            </a:r>
            <a:r>
              <a:rPr spc="-23"/>
              <a:t> </a:t>
            </a:r>
            <a:r>
              <a:rPr spc="-7"/>
              <a:t>confidential.</a:t>
            </a:r>
            <a:r>
              <a:rPr spc="-30"/>
              <a:t> </a:t>
            </a:r>
            <a:r>
              <a:t>Please do</a:t>
            </a:r>
            <a:r>
              <a:rPr spc="-10"/>
              <a:t> </a:t>
            </a:r>
            <a:r>
              <a:t>not</a:t>
            </a:r>
            <a:r>
              <a:rPr spc="-7"/>
              <a:t> distribute.</a:t>
            </a:r>
          </a:p>
        </p:txBody>
      </p:sp>
      <p:pic>
        <p:nvPicPr>
          <p:cNvPr id="24" name="Picture 23" descr="Image result for Mortgage Meaning">
            <a:extLst>
              <a:ext uri="{FF2B5EF4-FFF2-40B4-BE49-F238E27FC236}">
                <a16:creationId xmlns:a16="http://schemas.microsoft.com/office/drawing/2014/main" id="{DE11F300-22DF-3505-5266-771B0870E3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530" y="1718753"/>
            <a:ext cx="3196260" cy="246729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4EECC36E018F458C4803AD8D3C3FA3" ma:contentTypeVersion="8" ma:contentTypeDescription="Create a new document." ma:contentTypeScope="" ma:versionID="a6435853e90b6b9d9237f54a53430343">
  <xsd:schema xmlns:xsd="http://www.w3.org/2001/XMLSchema" xmlns:xs="http://www.w3.org/2001/XMLSchema" xmlns:p="http://schemas.microsoft.com/office/2006/metadata/properties" xmlns:ns2="b9faa6cf-bcad-4b92-adaf-be738560e49c" targetNamespace="http://schemas.microsoft.com/office/2006/metadata/properties" ma:root="true" ma:fieldsID="3717c8ff64da32588dc3b0ad71f2df52" ns2:_="">
    <xsd:import namespace="b9faa6cf-bcad-4b92-adaf-be738560e4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aa6cf-bcad-4b92-adaf-be738560e4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9AB0C7-842F-410A-8F23-FB33A9C08854}">
  <ds:schemaRefs>
    <ds:schemaRef ds:uri="b9faa6cf-bcad-4b92-adaf-be738560e49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AC14E14-E710-444A-A572-71C7D74C1A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279892-1A98-4A99-B8D9-A41E7F0070D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Introduction to Mortgage Loan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Mortgage Loan Process</dc:title>
  <dc:creator>Nitin Sharma</dc:creator>
  <cp:revision>2</cp:revision>
  <dcterms:created xsi:type="dcterms:W3CDTF">2024-05-23T05:40:24Z</dcterms:created>
  <dcterms:modified xsi:type="dcterms:W3CDTF">2024-07-11T08:17:30Z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0x010100154EECC36E018F458C4803AD8D3C3FA3</vt:lpwstr>
  </property>
</Properties>
</file>